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419" r:id="rId2"/>
    <p:sldId id="2421" r:id="rId3"/>
    <p:sldId id="2422" r:id="rId4"/>
    <p:sldId id="2423" r:id="rId5"/>
    <p:sldId id="2424" r:id="rId6"/>
    <p:sldId id="2420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712DED00-82D6-4A1F-ADD8-42D9D7A55089}">
          <p14:sldIdLst>
            <p14:sldId id="2419"/>
            <p14:sldId id="2421"/>
          </p14:sldIdLst>
        </p14:section>
        <p14:section name="1" id="{C46B1921-4FD8-4D63-BECB-FF03C5082103}">
          <p14:sldIdLst>
            <p14:sldId id="2422"/>
          </p14:sldIdLst>
        </p14:section>
        <p14:section name="2" id="{9AF89A7D-841C-4AD5-BF76-6C80B9142ECA}">
          <p14:sldIdLst>
            <p14:sldId id="2423"/>
          </p14:sldIdLst>
        </p14:section>
        <p14:section name="3" id="{BB63A9C7-158E-40A6-8692-B1C81D0EAA3C}">
          <p14:sldIdLst>
            <p14:sldId id="2424"/>
          </p14:sldIdLst>
        </p14:section>
        <p14:section name="Q&amp;A" id="{6440C169-F2E9-4AAA-B596-68B47D2CAE00}">
          <p14:sldIdLst/>
        </p14:section>
        <p14:section name="Resources" id="{349A3206-64E1-4C51-A6E9-0A4D1FFB4FA1}">
          <p14:sldIdLst>
            <p14:sldId id="2420"/>
          </p14:sldIdLst>
        </p14:section>
        <p14:section name="Exit Slides" id="{B99D09AB-7B43-4300-B8BB-FCDEEBFBA1CC}">
          <p14:sldIdLst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BE31"/>
    <a:srgbClr val="5FF7FB"/>
    <a:srgbClr val="F961E3"/>
    <a:srgbClr val="6E706E"/>
    <a:srgbClr val="1B5A7D"/>
    <a:srgbClr val="DF660A"/>
    <a:srgbClr val="7C807C"/>
    <a:srgbClr val="2599DB"/>
    <a:srgbClr val="87B425"/>
    <a:srgbClr val="29A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9" autoAdjust="0"/>
    <p:restoredTop sz="74473" autoAdjust="0"/>
  </p:normalViewPr>
  <p:slideViewPr>
    <p:cSldViewPr snapToGrid="0" snapToObjects="1">
      <p:cViewPr varScale="1">
        <p:scale>
          <a:sx n="96" d="100"/>
          <a:sy n="96" d="100"/>
        </p:scale>
        <p:origin x="179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992"/>
    </p:cViewPr>
  </p:outlineViewPr>
  <p:notesTextViewPr>
    <p:cViewPr>
      <p:scale>
        <a:sx n="70" d="100"/>
        <a:sy n="7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52" d="100"/>
          <a:sy n="152" d="100"/>
        </p:scale>
        <p:origin x="2488" y="-8"/>
      </p:cViewPr>
      <p:guideLst>
        <p:guide orient="horz" pos="2880"/>
        <p:guide pos="2160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B1735-3A00-994F-AF6B-7BE407EB2A26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1B4F3-8730-1E4D-A70A-C58AAC9BB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9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EB3FA-083B-764C-987E-A851C650BB88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80233-4CC8-1942-AF7A-BEB9D0AF0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4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80233-4CC8-1942-AF7A-BEB9D0AF05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2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280233-4CC8-1942-AF7A-BEB9D0AF05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70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280233-4CC8-1942-AF7A-BEB9D0AF05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00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280233-4CC8-1942-AF7A-BEB9D0AF05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3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0"/>
            <a:ext cx="6400800" cy="734291"/>
          </a:xfrm>
          <a:prstGeom prst="rect">
            <a:avLst/>
          </a:prstGeo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B5A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8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595745"/>
          </a:xfrm>
          <a:prstGeom prst="rect">
            <a:avLst/>
          </a:prstGeo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8656"/>
            <a:ext cx="8229600" cy="26266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1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0656"/>
            <a:ext cx="9144000" cy="54173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17344"/>
          </a:xfrm>
          <a:prstGeom prst="rect">
            <a:avLst/>
          </a:prstGeom>
        </p:spPr>
      </p:pic>
      <p:sp>
        <p:nvSpPr>
          <p:cNvPr id="6" name="Freeform 5"/>
          <p:cNvSpPr/>
          <p:nvPr userDrawn="1"/>
        </p:nvSpPr>
        <p:spPr>
          <a:xfrm>
            <a:off x="-2008627" y="5035414"/>
            <a:ext cx="14119347" cy="1238523"/>
          </a:xfrm>
          <a:custGeom>
            <a:avLst/>
            <a:gdLst>
              <a:gd name="connsiteX0" fmla="*/ 926791 w 11763055"/>
              <a:gd name="connsiteY0" fmla="*/ 2594564 h 2602549"/>
              <a:gd name="connsiteX1" fmla="*/ 4430387 w 11763055"/>
              <a:gd name="connsiteY1" fmla="*/ 967895 h 2602549"/>
              <a:gd name="connsiteX2" fmla="*/ 8858008 w 11763055"/>
              <a:gd name="connsiteY2" fmla="*/ 2411684 h 2602549"/>
              <a:gd name="connsiteX3" fmla="*/ 11562707 w 11763055"/>
              <a:gd name="connsiteY3" fmla="*/ 1391406 h 2602549"/>
              <a:gd name="connsiteX4" fmla="*/ 11562707 w 11763055"/>
              <a:gd name="connsiteY4" fmla="*/ 82371 h 2602549"/>
              <a:gd name="connsiteX5" fmla="*/ 936417 w 11763055"/>
              <a:gd name="connsiteY5" fmla="*/ 130497 h 2602549"/>
              <a:gd name="connsiteX6" fmla="*/ 926791 w 11763055"/>
              <a:gd name="connsiteY6" fmla="*/ 2594564 h 2602549"/>
              <a:gd name="connsiteX0" fmla="*/ 1158035 w 11994299"/>
              <a:gd name="connsiteY0" fmla="*/ 2594564 h 2600374"/>
              <a:gd name="connsiteX1" fmla="*/ 4661631 w 11994299"/>
              <a:gd name="connsiteY1" fmla="*/ 967895 h 2600374"/>
              <a:gd name="connsiteX2" fmla="*/ 9089252 w 11994299"/>
              <a:gd name="connsiteY2" fmla="*/ 2411684 h 2600374"/>
              <a:gd name="connsiteX3" fmla="*/ 11793951 w 11994299"/>
              <a:gd name="connsiteY3" fmla="*/ 1391406 h 2600374"/>
              <a:gd name="connsiteX4" fmla="*/ 11793951 w 11994299"/>
              <a:gd name="connsiteY4" fmla="*/ 82371 h 2600374"/>
              <a:gd name="connsiteX5" fmla="*/ 1167661 w 11994299"/>
              <a:gd name="connsiteY5" fmla="*/ 130497 h 2600374"/>
              <a:gd name="connsiteX6" fmla="*/ 1158035 w 11994299"/>
              <a:gd name="connsiteY6" fmla="*/ 2594564 h 2600374"/>
              <a:gd name="connsiteX0" fmla="*/ 737982 w 12534690"/>
              <a:gd name="connsiteY0" fmla="*/ 2637972 h 2643665"/>
              <a:gd name="connsiteX1" fmla="*/ 5202022 w 12534690"/>
              <a:gd name="connsiteY1" fmla="*/ 967895 h 2643665"/>
              <a:gd name="connsiteX2" fmla="*/ 9629643 w 12534690"/>
              <a:gd name="connsiteY2" fmla="*/ 2411684 h 2643665"/>
              <a:gd name="connsiteX3" fmla="*/ 12334342 w 12534690"/>
              <a:gd name="connsiteY3" fmla="*/ 1391406 h 2643665"/>
              <a:gd name="connsiteX4" fmla="*/ 12334342 w 12534690"/>
              <a:gd name="connsiteY4" fmla="*/ 82371 h 2643665"/>
              <a:gd name="connsiteX5" fmla="*/ 1708052 w 12534690"/>
              <a:gd name="connsiteY5" fmla="*/ 130497 h 2643665"/>
              <a:gd name="connsiteX6" fmla="*/ 737982 w 12534690"/>
              <a:gd name="connsiteY6" fmla="*/ 2637972 h 2643665"/>
              <a:gd name="connsiteX0" fmla="*/ 1418420 w 13215128"/>
              <a:gd name="connsiteY0" fmla="*/ 2637972 h 2645801"/>
              <a:gd name="connsiteX1" fmla="*/ 5882460 w 13215128"/>
              <a:gd name="connsiteY1" fmla="*/ 967895 h 2645801"/>
              <a:gd name="connsiteX2" fmla="*/ 10310081 w 13215128"/>
              <a:gd name="connsiteY2" fmla="*/ 2411684 h 2645801"/>
              <a:gd name="connsiteX3" fmla="*/ 13014780 w 13215128"/>
              <a:gd name="connsiteY3" fmla="*/ 1391406 h 2645801"/>
              <a:gd name="connsiteX4" fmla="*/ 13014780 w 13215128"/>
              <a:gd name="connsiteY4" fmla="*/ 82371 h 2645801"/>
              <a:gd name="connsiteX5" fmla="*/ 819448 w 13215128"/>
              <a:gd name="connsiteY5" fmla="*/ 130497 h 2645801"/>
              <a:gd name="connsiteX6" fmla="*/ 1418420 w 13215128"/>
              <a:gd name="connsiteY6" fmla="*/ 2637972 h 264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15128" h="2645801">
                <a:moveTo>
                  <a:pt x="1418420" y="2637972"/>
                </a:moveTo>
                <a:cubicBezTo>
                  <a:pt x="2262255" y="2777538"/>
                  <a:pt x="4400517" y="1005610"/>
                  <a:pt x="5882460" y="967895"/>
                </a:cubicBezTo>
                <a:cubicBezTo>
                  <a:pt x="7364403" y="930180"/>
                  <a:pt x="9121361" y="2341099"/>
                  <a:pt x="10310081" y="2411684"/>
                </a:cubicBezTo>
                <a:cubicBezTo>
                  <a:pt x="11498801" y="2482269"/>
                  <a:pt x="13014780" y="1391406"/>
                  <a:pt x="13014780" y="1391406"/>
                </a:cubicBezTo>
                <a:cubicBezTo>
                  <a:pt x="13465563" y="1003187"/>
                  <a:pt x="13014780" y="82371"/>
                  <a:pt x="13014780" y="82371"/>
                </a:cubicBezTo>
                <a:cubicBezTo>
                  <a:pt x="11243732" y="-127780"/>
                  <a:pt x="819448" y="130497"/>
                  <a:pt x="819448" y="130497"/>
                </a:cubicBezTo>
                <a:cubicBezTo>
                  <a:pt x="-951600" y="552404"/>
                  <a:pt x="574585" y="2498406"/>
                  <a:pt x="1418420" y="2637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77003" y="2165683"/>
            <a:ext cx="9298004" cy="30415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-2494741" y="540422"/>
            <a:ext cx="14462152" cy="1884017"/>
          </a:xfrm>
          <a:custGeom>
            <a:avLst/>
            <a:gdLst>
              <a:gd name="connsiteX0" fmla="*/ 835557 w 10799491"/>
              <a:gd name="connsiteY0" fmla="*/ 106032 h 1967565"/>
              <a:gd name="connsiteX1" fmla="*/ 2885738 w 10799491"/>
              <a:gd name="connsiteY1" fmla="*/ 933805 h 1967565"/>
              <a:gd name="connsiteX2" fmla="*/ 5417183 w 10799491"/>
              <a:gd name="connsiteY2" fmla="*/ 154 h 1967565"/>
              <a:gd name="connsiteX3" fmla="*/ 9036281 w 10799491"/>
              <a:gd name="connsiteY3" fmla="*/ 856803 h 1967565"/>
              <a:gd name="connsiteX4" fmla="*/ 10701452 w 10799491"/>
              <a:gd name="connsiteY4" fmla="*/ 481417 h 1967565"/>
              <a:gd name="connsiteX5" fmla="*/ 10614825 w 10799491"/>
              <a:gd name="connsiteY5" fmla="*/ 1896331 h 1967565"/>
              <a:gd name="connsiteX6" fmla="*/ 797056 w 10799491"/>
              <a:gd name="connsiteY6" fmla="*/ 1771203 h 1967565"/>
              <a:gd name="connsiteX7" fmla="*/ 835557 w 10799491"/>
              <a:gd name="connsiteY7" fmla="*/ 106032 h 1967565"/>
              <a:gd name="connsiteX0" fmla="*/ 835878 w 10799812"/>
              <a:gd name="connsiteY0" fmla="*/ 106074 h 1967607"/>
              <a:gd name="connsiteX1" fmla="*/ 2893646 w 10799812"/>
              <a:gd name="connsiteY1" fmla="*/ 771287 h 1967607"/>
              <a:gd name="connsiteX2" fmla="*/ 5417504 w 10799812"/>
              <a:gd name="connsiteY2" fmla="*/ 196 h 1967607"/>
              <a:gd name="connsiteX3" fmla="*/ 9036602 w 10799812"/>
              <a:gd name="connsiteY3" fmla="*/ 856845 h 1967607"/>
              <a:gd name="connsiteX4" fmla="*/ 10701773 w 10799812"/>
              <a:gd name="connsiteY4" fmla="*/ 481459 h 1967607"/>
              <a:gd name="connsiteX5" fmla="*/ 10615146 w 10799812"/>
              <a:gd name="connsiteY5" fmla="*/ 1896373 h 1967607"/>
              <a:gd name="connsiteX6" fmla="*/ 797377 w 10799812"/>
              <a:gd name="connsiteY6" fmla="*/ 1771245 h 1967607"/>
              <a:gd name="connsiteX7" fmla="*/ 835878 w 10799812"/>
              <a:gd name="connsiteY7" fmla="*/ 106074 h 1967607"/>
              <a:gd name="connsiteX0" fmla="*/ 835878 w 10799812"/>
              <a:gd name="connsiteY0" fmla="*/ 106076 h 1967609"/>
              <a:gd name="connsiteX1" fmla="*/ 2893646 w 10799812"/>
              <a:gd name="connsiteY1" fmla="*/ 771289 h 1967609"/>
              <a:gd name="connsiteX2" fmla="*/ 5417504 w 10799812"/>
              <a:gd name="connsiteY2" fmla="*/ 198 h 1967609"/>
              <a:gd name="connsiteX3" fmla="*/ 9036602 w 10799812"/>
              <a:gd name="connsiteY3" fmla="*/ 856847 h 1967609"/>
              <a:gd name="connsiteX4" fmla="*/ 10701773 w 10799812"/>
              <a:gd name="connsiteY4" fmla="*/ 481461 h 1967609"/>
              <a:gd name="connsiteX5" fmla="*/ 10615146 w 10799812"/>
              <a:gd name="connsiteY5" fmla="*/ 1896375 h 1967609"/>
              <a:gd name="connsiteX6" fmla="*/ 797377 w 10799812"/>
              <a:gd name="connsiteY6" fmla="*/ 1771247 h 1967609"/>
              <a:gd name="connsiteX7" fmla="*/ 835878 w 10799812"/>
              <a:gd name="connsiteY7" fmla="*/ 106076 h 1967609"/>
              <a:gd name="connsiteX0" fmla="*/ 835878 w 10799812"/>
              <a:gd name="connsiteY0" fmla="*/ 181162 h 2042695"/>
              <a:gd name="connsiteX1" fmla="*/ 2893646 w 10799812"/>
              <a:gd name="connsiteY1" fmla="*/ 846375 h 2042695"/>
              <a:gd name="connsiteX2" fmla="*/ 5417504 w 10799812"/>
              <a:gd name="connsiteY2" fmla="*/ 75284 h 2042695"/>
              <a:gd name="connsiteX3" fmla="*/ 6392493 w 10799812"/>
              <a:gd name="connsiteY3" fmla="*/ 126257 h 2042695"/>
              <a:gd name="connsiteX4" fmla="*/ 9036602 w 10799812"/>
              <a:gd name="connsiteY4" fmla="*/ 931933 h 2042695"/>
              <a:gd name="connsiteX5" fmla="*/ 10701773 w 10799812"/>
              <a:gd name="connsiteY5" fmla="*/ 556547 h 2042695"/>
              <a:gd name="connsiteX6" fmla="*/ 10615146 w 10799812"/>
              <a:gd name="connsiteY6" fmla="*/ 1971461 h 2042695"/>
              <a:gd name="connsiteX7" fmla="*/ 797377 w 10799812"/>
              <a:gd name="connsiteY7" fmla="*/ 1846333 h 2042695"/>
              <a:gd name="connsiteX8" fmla="*/ 835878 w 10799812"/>
              <a:gd name="connsiteY8" fmla="*/ 181162 h 2042695"/>
              <a:gd name="connsiteX0" fmla="*/ 835878 w 10799812"/>
              <a:gd name="connsiteY0" fmla="*/ 55113 h 1916646"/>
              <a:gd name="connsiteX1" fmla="*/ 2893646 w 10799812"/>
              <a:gd name="connsiteY1" fmla="*/ 720326 h 1916646"/>
              <a:gd name="connsiteX2" fmla="*/ 6392493 w 10799812"/>
              <a:gd name="connsiteY2" fmla="*/ 208 h 1916646"/>
              <a:gd name="connsiteX3" fmla="*/ 9036602 w 10799812"/>
              <a:gd name="connsiteY3" fmla="*/ 805884 h 1916646"/>
              <a:gd name="connsiteX4" fmla="*/ 10701773 w 10799812"/>
              <a:gd name="connsiteY4" fmla="*/ 430498 h 1916646"/>
              <a:gd name="connsiteX5" fmla="*/ 10615146 w 10799812"/>
              <a:gd name="connsiteY5" fmla="*/ 1845412 h 1916646"/>
              <a:gd name="connsiteX6" fmla="*/ 797377 w 10799812"/>
              <a:gd name="connsiteY6" fmla="*/ 1720284 h 1916646"/>
              <a:gd name="connsiteX7" fmla="*/ 835878 w 10799812"/>
              <a:gd name="connsiteY7" fmla="*/ 55113 h 1916646"/>
              <a:gd name="connsiteX0" fmla="*/ 835878 w 10799812"/>
              <a:gd name="connsiteY0" fmla="*/ 24640 h 1886173"/>
              <a:gd name="connsiteX1" fmla="*/ 2893646 w 10799812"/>
              <a:gd name="connsiteY1" fmla="*/ 689853 h 1886173"/>
              <a:gd name="connsiteX2" fmla="*/ 6096596 w 10799812"/>
              <a:gd name="connsiteY2" fmla="*/ 215 h 1886173"/>
              <a:gd name="connsiteX3" fmla="*/ 9036602 w 10799812"/>
              <a:gd name="connsiteY3" fmla="*/ 775411 h 1886173"/>
              <a:gd name="connsiteX4" fmla="*/ 10701773 w 10799812"/>
              <a:gd name="connsiteY4" fmla="*/ 400025 h 1886173"/>
              <a:gd name="connsiteX5" fmla="*/ 10615146 w 10799812"/>
              <a:gd name="connsiteY5" fmla="*/ 1814939 h 1886173"/>
              <a:gd name="connsiteX6" fmla="*/ 797377 w 10799812"/>
              <a:gd name="connsiteY6" fmla="*/ 1689811 h 1886173"/>
              <a:gd name="connsiteX7" fmla="*/ 835878 w 10799812"/>
              <a:gd name="connsiteY7" fmla="*/ 24640 h 1886173"/>
              <a:gd name="connsiteX0" fmla="*/ 835878 w 10799812"/>
              <a:gd name="connsiteY0" fmla="*/ 22484 h 1884017"/>
              <a:gd name="connsiteX1" fmla="*/ 2893646 w 10799812"/>
              <a:gd name="connsiteY1" fmla="*/ 687697 h 1884017"/>
              <a:gd name="connsiteX2" fmla="*/ 5876570 w 10799812"/>
              <a:gd name="connsiteY2" fmla="*/ 130139 h 1884017"/>
              <a:gd name="connsiteX3" fmla="*/ 9036602 w 10799812"/>
              <a:gd name="connsiteY3" fmla="*/ 773255 h 1884017"/>
              <a:gd name="connsiteX4" fmla="*/ 10701773 w 10799812"/>
              <a:gd name="connsiteY4" fmla="*/ 397869 h 1884017"/>
              <a:gd name="connsiteX5" fmla="*/ 10615146 w 10799812"/>
              <a:gd name="connsiteY5" fmla="*/ 1812783 h 1884017"/>
              <a:gd name="connsiteX6" fmla="*/ 797377 w 10799812"/>
              <a:gd name="connsiteY6" fmla="*/ 1687655 h 1884017"/>
              <a:gd name="connsiteX7" fmla="*/ 835878 w 10799812"/>
              <a:gd name="connsiteY7" fmla="*/ 22484 h 188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99812" h="1884017">
                <a:moveTo>
                  <a:pt x="835878" y="22484"/>
                </a:moveTo>
                <a:cubicBezTo>
                  <a:pt x="1185256" y="-144176"/>
                  <a:pt x="2053531" y="669755"/>
                  <a:pt x="2893646" y="687697"/>
                </a:cubicBezTo>
                <a:cubicBezTo>
                  <a:pt x="3733761" y="705639"/>
                  <a:pt x="4852744" y="115879"/>
                  <a:pt x="5876570" y="130139"/>
                </a:cubicBezTo>
                <a:cubicBezTo>
                  <a:pt x="6900396" y="144399"/>
                  <a:pt x="8232402" y="728633"/>
                  <a:pt x="9036602" y="773255"/>
                </a:cubicBezTo>
                <a:cubicBezTo>
                  <a:pt x="9840802" y="817877"/>
                  <a:pt x="10701773" y="397869"/>
                  <a:pt x="10701773" y="397869"/>
                </a:cubicBezTo>
                <a:cubicBezTo>
                  <a:pt x="10964864" y="571124"/>
                  <a:pt x="10615146" y="1812783"/>
                  <a:pt x="10615146" y="1812783"/>
                </a:cubicBezTo>
                <a:cubicBezTo>
                  <a:pt x="8964413" y="2027747"/>
                  <a:pt x="797377" y="1687655"/>
                  <a:pt x="797377" y="1687655"/>
                </a:cubicBezTo>
                <a:cubicBezTo>
                  <a:pt x="-834105" y="1384459"/>
                  <a:pt x="486500" y="189144"/>
                  <a:pt x="835878" y="224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36850"/>
            <a:ext cx="2313022" cy="8655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0" y="6655199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All</a:t>
            </a:r>
            <a:r>
              <a:rPr lang="en-US" sz="800" baseline="0" dirty="0"/>
              <a:t> rights reserved. Copyright La Salle Education Ltd </a:t>
            </a:r>
            <a:r>
              <a:rPr lang="mr-IN" sz="800" baseline="0" dirty="0"/>
              <a:t>–</a:t>
            </a:r>
            <a:r>
              <a:rPr lang="en-US" sz="800" baseline="0" dirty="0"/>
              <a:t> </a:t>
            </a:r>
            <a:r>
              <a:rPr lang="en-US" sz="800" baseline="0" dirty="0" err="1"/>
              <a:t>www.lasalle-education.com</a:t>
            </a:r>
            <a:r>
              <a:rPr lang="en-US" sz="800" baseline="0" dirty="0"/>
              <a:t> - No reproduction without permission </a:t>
            </a:r>
            <a:r>
              <a:rPr lang="mr-IN" sz="800" baseline="0" dirty="0"/>
              <a:t>–</a:t>
            </a:r>
            <a:r>
              <a:rPr lang="en-US" sz="800" baseline="0" dirty="0"/>
              <a:t> ‘Complete Mathematics’ and its logo are Trademarks of La Salle Education Ltd.</a:t>
            </a:r>
            <a:endParaRPr lang="en-US" sz="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00BF70-9BCF-7548-A28C-AF2D4D381303}"/>
              </a:ext>
            </a:extLst>
          </p:cNvPr>
          <p:cNvSpPr/>
          <p:nvPr userDrawn="1"/>
        </p:nvSpPr>
        <p:spPr>
          <a:xfrm>
            <a:off x="-275038" y="1381565"/>
            <a:ext cx="9792664" cy="52983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5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accent3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accent3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accent3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letemaths.com/autograp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ompletemaths.com/autograph-lesson-ideas-for-beginners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s://courses.completemaths.com/autograph-advanced-lesson-ideas" TargetMode="External"/><Relationship Id="rId4" Type="http://schemas.openxmlformats.org/officeDocument/2006/relationships/hyperlink" Target="https://courses.completemaths.com/autograph-intermediate-lesson-idea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5335" y="-307462"/>
            <a:ext cx="12094670" cy="7165462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-6515867" y="4607019"/>
            <a:ext cx="21755868" cy="3181372"/>
          </a:xfrm>
          <a:custGeom>
            <a:avLst/>
            <a:gdLst>
              <a:gd name="connsiteX0" fmla="*/ 1153965 w 15133283"/>
              <a:gd name="connsiteY0" fmla="*/ 101994 h 3181372"/>
              <a:gd name="connsiteX1" fmla="*/ 3749247 w 15133283"/>
              <a:gd name="connsiteY1" fmla="*/ 559194 h 3181372"/>
              <a:gd name="connsiteX2" fmla="*/ 7151353 w 15133283"/>
              <a:gd name="connsiteY2" fmla="*/ 290253 h 3181372"/>
              <a:gd name="connsiteX3" fmla="*/ 10459330 w 15133283"/>
              <a:gd name="connsiteY3" fmla="*/ 626429 h 3181372"/>
              <a:gd name="connsiteX4" fmla="*/ 12987377 w 15133283"/>
              <a:gd name="connsiteY4" fmla="*/ 155782 h 3181372"/>
              <a:gd name="connsiteX5" fmla="*/ 15004436 w 15133283"/>
              <a:gd name="connsiteY5" fmla="*/ 680218 h 3181372"/>
              <a:gd name="connsiteX6" fmla="*/ 14937200 w 15133283"/>
              <a:gd name="connsiteY6" fmla="*/ 2898982 h 3181372"/>
              <a:gd name="connsiteX7" fmla="*/ 1113624 w 15133283"/>
              <a:gd name="connsiteY7" fmla="*/ 2845194 h 3181372"/>
              <a:gd name="connsiteX8" fmla="*/ 1153965 w 15133283"/>
              <a:gd name="connsiteY8" fmla="*/ 101994 h 318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33283" h="3181372">
                <a:moveTo>
                  <a:pt x="1153965" y="101994"/>
                </a:moveTo>
                <a:cubicBezTo>
                  <a:pt x="1593236" y="-279006"/>
                  <a:pt x="2749682" y="527818"/>
                  <a:pt x="3749247" y="559194"/>
                </a:cubicBezTo>
                <a:cubicBezTo>
                  <a:pt x="4748812" y="590570"/>
                  <a:pt x="6033006" y="279047"/>
                  <a:pt x="7151353" y="290253"/>
                </a:cubicBezTo>
                <a:cubicBezTo>
                  <a:pt x="8269700" y="301459"/>
                  <a:pt x="9486659" y="648841"/>
                  <a:pt x="10459330" y="626429"/>
                </a:cubicBezTo>
                <a:cubicBezTo>
                  <a:pt x="11432001" y="604017"/>
                  <a:pt x="12229859" y="146817"/>
                  <a:pt x="12987377" y="155782"/>
                </a:cubicBezTo>
                <a:cubicBezTo>
                  <a:pt x="13744895" y="164747"/>
                  <a:pt x="15004436" y="680218"/>
                  <a:pt x="15004436" y="680218"/>
                </a:cubicBezTo>
                <a:cubicBezTo>
                  <a:pt x="15329406" y="1137418"/>
                  <a:pt x="14937200" y="2898982"/>
                  <a:pt x="14937200" y="2898982"/>
                </a:cubicBezTo>
                <a:cubicBezTo>
                  <a:pt x="12622065" y="3259811"/>
                  <a:pt x="3410830" y="3309117"/>
                  <a:pt x="1113624" y="2845194"/>
                </a:cubicBezTo>
                <a:cubicBezTo>
                  <a:pt x="-1183582" y="2381271"/>
                  <a:pt x="714694" y="482994"/>
                  <a:pt x="1153965" y="1019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62" y="5807235"/>
            <a:ext cx="3550308" cy="8493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17" y="359828"/>
            <a:ext cx="6944361" cy="2598676"/>
          </a:xfrm>
          <a:prstGeom prst="rect">
            <a:avLst/>
          </a:prstGeom>
        </p:spPr>
      </p:pic>
      <p:sp>
        <p:nvSpPr>
          <p:cNvPr id="16" name="Subtitle 2"/>
          <p:cNvSpPr txBox="1">
            <a:spLocks/>
          </p:cNvSpPr>
          <p:nvPr/>
        </p:nvSpPr>
        <p:spPr>
          <a:xfrm>
            <a:off x="430302" y="3285897"/>
            <a:ext cx="8283389" cy="132112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1E435B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5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#</a:t>
            </a:r>
            <a:r>
              <a:rPr lang="en-GB" sz="6500" dirty="0" err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MathsConfMini</a:t>
            </a:r>
            <a:r>
              <a:rPr lang="en-GB" sz="65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</a:p>
          <a:p>
            <a:r>
              <a:rPr lang="en-GB" sz="65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The 1, 2, 3, of Autograph</a:t>
            </a:r>
            <a:endParaRPr lang="en-US" sz="32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23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591A9-6DFD-494C-BF60-1E6880E1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081DDC-D9BB-D24A-B1B5-65BC055800CD}"/>
              </a:ext>
            </a:extLst>
          </p:cNvPr>
          <p:cNvSpPr txBox="1"/>
          <p:nvPr/>
        </p:nvSpPr>
        <p:spPr>
          <a:xfrm>
            <a:off x="1143000" y="2053286"/>
            <a:ext cx="68580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GB" sz="2100" b="1" i="1" dirty="0">
                <a:solidFill>
                  <a:srgbClr val="FF0000"/>
                </a:solidFill>
                <a:latin typeface="Calibri" panose="020F0502020204030204" pitchFamily="34" charset="0"/>
              </a:rPr>
              <a:t>The 1, 2, 3 of Autograph</a:t>
            </a:r>
          </a:p>
          <a:p>
            <a:pPr algn="ctr" defTabSz="685800"/>
            <a:endParaRPr lang="en-GB" sz="21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GB" sz="2100" b="1" dirty="0">
                <a:solidFill>
                  <a:prstClr val="black"/>
                </a:solidFill>
                <a:latin typeface="Calibri" panose="020F0502020204030204"/>
              </a:rPr>
              <a:t>Autograph 5 is free for all to download from the </a:t>
            </a:r>
            <a:br>
              <a:rPr lang="en-GB" sz="21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GB" sz="2100" b="1" dirty="0">
                <a:solidFill>
                  <a:prstClr val="black"/>
                </a:solidFill>
                <a:latin typeface="Calibri" panose="020F0502020204030204"/>
              </a:rPr>
              <a:t>Complete Maths link:</a:t>
            </a:r>
          </a:p>
          <a:p>
            <a:pPr algn="ctr" defTabSz="685800"/>
            <a:endParaRPr lang="en-GB" sz="105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GB" sz="2100" b="1" u="sng" dirty="0">
                <a:solidFill>
                  <a:srgbClr val="0070C0"/>
                </a:solidFill>
                <a:latin typeface="Calibri" panose="020F050202020403020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https://www.completemaths.com/autograph</a:t>
            </a:r>
            <a:endParaRPr lang="en-GB" sz="2100" b="1" u="sng" dirty="0">
              <a:solidFill>
                <a:srgbClr val="0070C0"/>
              </a:solidFill>
              <a:latin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09D7BE1-4B26-9146-BEDA-7826054EE0EA}"/>
              </a:ext>
            </a:extLst>
          </p:cNvPr>
          <p:cNvCxnSpPr>
            <a:cxnSpLocks/>
          </p:cNvCxnSpPr>
          <p:nvPr/>
        </p:nvCxnSpPr>
        <p:spPr>
          <a:xfrm>
            <a:off x="1143000" y="2553224"/>
            <a:ext cx="68580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6DC7F9-7BB2-AB4E-9A82-CFCCD98AC84F}"/>
              </a:ext>
            </a:extLst>
          </p:cNvPr>
          <p:cNvCxnSpPr>
            <a:cxnSpLocks/>
          </p:cNvCxnSpPr>
          <p:nvPr/>
        </p:nvCxnSpPr>
        <p:spPr>
          <a:xfrm>
            <a:off x="1143000" y="4173404"/>
            <a:ext cx="68580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92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A53D4-529D-6940-BD74-35A95989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point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3874C9-6DAB-9C4A-852C-E94265CF5EB6}"/>
              </a:ext>
            </a:extLst>
          </p:cNvPr>
          <p:cNvSpPr/>
          <p:nvPr/>
        </p:nvSpPr>
        <p:spPr>
          <a:xfrm>
            <a:off x="0" y="1651590"/>
            <a:ext cx="4572000" cy="44165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Point Mode:	Point and click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Main:	Enter Co-ordinates (x and y)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Can include parameters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Can be locked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Main:	Edit/show label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Hide point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Trace point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Point:	XY Attribute Point (enter attributes)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BC8B3A-9583-8B4D-83A0-E2EBDF9A8B03}"/>
              </a:ext>
            </a:extLst>
          </p:cNvPr>
          <p:cNvSpPr/>
          <p:nvPr/>
        </p:nvSpPr>
        <p:spPr>
          <a:xfrm>
            <a:off x="5029200" y="1651590"/>
            <a:ext cx="374004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Line:	Horizontal Line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 	Vertical Line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 	Gradient Line (enter gradient)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 	Fixed Length Line (enter length)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Circle:	Circle (enter radius)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Vector:	Vector (enter a, b)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Transform:	reflection in an axis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shear along an axis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stretch along an axis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Matrix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4229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216D-8360-8143-814D-3DE080268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F32D3-EF8C-A54D-B8DD-8703D03AD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66D1DF-526F-6E4F-B64F-FBDBD68AB0D5}"/>
              </a:ext>
            </a:extLst>
          </p:cNvPr>
          <p:cNvSpPr/>
          <p:nvPr/>
        </p:nvSpPr>
        <p:spPr>
          <a:xfrm>
            <a:off x="172387" y="1744880"/>
            <a:ext cx="4572000" cy="21390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Create:	Quadratic (3 pts)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Quadratic x = f(y)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Cubic (3 pts + gradient)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Best Fit Polynomial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Angle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Shaded Area</a:t>
            </a:r>
          </a:p>
        </p:txBody>
      </p:sp>
    </p:spTree>
    <p:extLst>
      <p:ext uri="{BB962C8B-B14F-4D97-AF65-F5344CB8AC3E}">
        <p14:creationId xmlns:p14="http://schemas.microsoft.com/office/powerpoint/2010/main" val="246300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1C5B6-0325-E140-886A-12ADD4D57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Points</a:t>
            </a:r>
          </a:p>
        </p:txBody>
      </p:sp>
      <p:pic>
        <p:nvPicPr>
          <p:cNvPr id="1026" name="Picture 15">
            <a:extLst>
              <a:ext uri="{FF2B5EF4-FFF2-40B4-BE49-F238E27FC236}">
                <a16:creationId xmlns:a16="http://schemas.microsoft.com/office/drawing/2014/main" id="{2DD3D510-0DDD-4949-A159-7121727B0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733" y="1505584"/>
            <a:ext cx="2526533" cy="171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9">
            <a:extLst>
              <a:ext uri="{FF2B5EF4-FFF2-40B4-BE49-F238E27FC236}">
                <a16:creationId xmlns:a16="http://schemas.microsoft.com/office/drawing/2014/main" id="{67F46DFF-7675-6A48-B4AE-F36A77A01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426" y="3814085"/>
            <a:ext cx="3592747" cy="243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AB3A64-664D-D44A-9FBC-9A926182634C}"/>
              </a:ext>
            </a:extLst>
          </p:cNvPr>
          <p:cNvSpPr txBox="1"/>
          <p:nvPr/>
        </p:nvSpPr>
        <p:spPr>
          <a:xfrm>
            <a:off x="0" y="1517107"/>
            <a:ext cx="3372787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Main:	Group to Shape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Point:	Mean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Line:		Angle Bisector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x-on-y Regression Line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y-on-x Regression Line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Circle:	Circle (3 pts)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Centre of Circle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Sector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Sector (with </a:t>
            </a:r>
            <a:r>
              <a:rPr lang="en-US" dirty="0" err="1">
                <a:solidFill>
                  <a:srgbClr val="0070C0"/>
                </a:solidFill>
              </a:rPr>
              <a:t>centre</a:t>
            </a:r>
            <a:r>
              <a:rPr lang="en-US" dirty="0">
                <a:solidFill>
                  <a:srgbClr val="0070C0"/>
                </a:solidFill>
              </a:rPr>
              <a:t>)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Segment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Segment (with </a:t>
            </a:r>
            <a:r>
              <a:rPr lang="en-US" dirty="0" err="1">
                <a:solidFill>
                  <a:srgbClr val="0070C0"/>
                </a:solidFill>
              </a:rPr>
              <a:t>centre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Arc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Arc (with </a:t>
            </a:r>
            <a:r>
              <a:rPr lang="en-US" dirty="0" err="1">
                <a:solidFill>
                  <a:srgbClr val="0070C0"/>
                </a:solidFill>
              </a:rPr>
              <a:t>centre</a:t>
            </a:r>
            <a:r>
              <a:rPr lang="en-US" dirty="0">
                <a:solidFill>
                  <a:srgbClr val="0070C0"/>
                </a:solidFill>
              </a:rPr>
              <a:t>)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	Ellipse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4D473F-A61E-CD43-BE15-24EB01424C93}"/>
              </a:ext>
            </a:extLst>
          </p:cNvPr>
          <p:cNvSpPr/>
          <p:nvPr/>
        </p:nvSpPr>
        <p:spPr>
          <a:xfrm>
            <a:off x="6019800" y="1517107"/>
            <a:ext cx="4572000" cy="21390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Create:	Quadratic (3 pts)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Quadratic x = f(y)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Cubic (3 pts + gradient)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Best Fit Polynomial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Angle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	Shaded Area</a:t>
            </a:r>
          </a:p>
        </p:txBody>
      </p:sp>
    </p:spTree>
    <p:extLst>
      <p:ext uri="{BB962C8B-B14F-4D97-AF65-F5344CB8AC3E}">
        <p14:creationId xmlns:p14="http://schemas.microsoft.com/office/powerpoint/2010/main" val="13821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87C04A-92E2-334C-9556-9220D9F267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1BE916-3FBF-D84A-8304-9D417258D922}"/>
              </a:ext>
            </a:extLst>
          </p:cNvPr>
          <p:cNvSpPr/>
          <p:nvPr/>
        </p:nvSpPr>
        <p:spPr>
          <a:xfrm>
            <a:off x="1" y="1573888"/>
            <a:ext cx="91439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solidFill>
                  <a:srgbClr val="38444D"/>
                </a:solidFill>
                <a:latin typeface="-apple-system"/>
              </a:rPr>
              <a:t>Find more: </a:t>
            </a:r>
          </a:p>
          <a:p>
            <a:endParaRPr lang="en-GB" dirty="0">
              <a:solidFill>
                <a:srgbClr val="38444D"/>
              </a:solidFill>
              <a:latin typeface="-apple-system"/>
            </a:endParaRPr>
          </a:p>
          <a:p>
            <a:r>
              <a:rPr lang="en-GB" b="1" u="sng" dirty="0">
                <a:solidFill>
                  <a:srgbClr val="38444D"/>
                </a:solidFill>
                <a:latin typeface="-apple-system"/>
              </a:rPr>
              <a:t>Beginner:</a:t>
            </a:r>
            <a:r>
              <a:rPr lang="en-GB" dirty="0">
                <a:solidFill>
                  <a:srgbClr val="38444D"/>
                </a:solidFill>
                <a:latin typeface="-apple-system"/>
              </a:rPr>
              <a:t>		</a:t>
            </a:r>
            <a:r>
              <a:rPr lang="en-GB" b="1" u="sng" dirty="0">
                <a:solidFill>
                  <a:srgbClr val="0070C0"/>
                </a:solidFill>
                <a:latin typeface="Calibri" panose="020F050202020403020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https://courses.completemaths.com/autograph-lesson-ideas-for-beginners</a:t>
            </a:r>
            <a:endParaRPr lang="en-GB" sz="2100" b="1" u="sng" dirty="0">
              <a:solidFill>
                <a:srgbClr val="0070C0"/>
              </a:solidFill>
              <a:latin typeface="Calibri" panose="020F0502020204030204"/>
            </a:endParaRPr>
          </a:p>
          <a:p>
            <a:endParaRPr lang="en-GB" dirty="0">
              <a:solidFill>
                <a:srgbClr val="38444D"/>
              </a:solidFill>
              <a:latin typeface="-apple-system"/>
            </a:endParaRPr>
          </a:p>
          <a:p>
            <a:r>
              <a:rPr lang="en-GB" b="1" u="sng" dirty="0">
                <a:solidFill>
                  <a:srgbClr val="38444D"/>
                </a:solidFill>
                <a:latin typeface="-apple-system"/>
              </a:rPr>
              <a:t>Intermediate:</a:t>
            </a:r>
            <a:r>
              <a:rPr lang="en-GB" dirty="0">
                <a:solidFill>
                  <a:srgbClr val="38444D"/>
                </a:solidFill>
                <a:latin typeface="-apple-system"/>
              </a:rPr>
              <a:t>	</a:t>
            </a:r>
            <a:r>
              <a:rPr lang="en-GB" b="1" u="sng" dirty="0">
                <a:solidFill>
                  <a:srgbClr val="0070C0"/>
                </a:solidFill>
                <a:latin typeface="Calibri" panose="020F050202020403020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https://courses.completemaths.com/autograph-intermediate-lesson-ideas</a:t>
            </a:r>
            <a:endParaRPr lang="en-GB" b="1" u="sng" dirty="0">
              <a:solidFill>
                <a:srgbClr val="0070C0"/>
              </a:solidFill>
              <a:latin typeface="Calibri" panose="020F0502020204030204"/>
            </a:endParaRPr>
          </a:p>
          <a:p>
            <a:endParaRPr lang="en-GB" dirty="0">
              <a:solidFill>
                <a:srgbClr val="38444D"/>
              </a:solidFill>
              <a:latin typeface="-apple-system"/>
            </a:endParaRPr>
          </a:p>
          <a:p>
            <a:r>
              <a:rPr lang="en-GB" b="1" u="sng" dirty="0">
                <a:solidFill>
                  <a:srgbClr val="38444D"/>
                </a:solidFill>
                <a:latin typeface="-apple-system"/>
              </a:rPr>
              <a:t>Advanced:</a:t>
            </a:r>
            <a:r>
              <a:rPr lang="en-GB" dirty="0">
                <a:solidFill>
                  <a:srgbClr val="38444D"/>
                </a:solidFill>
                <a:latin typeface="-apple-system"/>
              </a:rPr>
              <a:t>	</a:t>
            </a:r>
            <a:r>
              <a:rPr lang="en-GB" b="1" u="sng" dirty="0">
                <a:solidFill>
                  <a:srgbClr val="0070C0"/>
                </a:solidFill>
                <a:latin typeface="Calibri" panose="020F050202020403020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https://courses.completemaths.com/autograph-advanced-lesson-ideas</a:t>
            </a:r>
            <a:endParaRPr lang="en-GB" b="1" u="sng" dirty="0">
              <a:solidFill>
                <a:srgbClr val="0070C0"/>
              </a:solidFill>
              <a:latin typeface="Calibri" panose="020F0502020204030204"/>
            </a:endParaRPr>
          </a:p>
          <a:p>
            <a:endParaRPr lang="en-GB" dirty="0">
              <a:solidFill>
                <a:srgbClr val="38444D"/>
              </a:solidFill>
              <a:latin typeface="-apple-system"/>
            </a:endParaRPr>
          </a:p>
          <a:p>
            <a:endParaRPr lang="en-GB" dirty="0">
              <a:solidFill>
                <a:srgbClr val="38444D"/>
              </a:solidFill>
              <a:latin typeface="-apple-system"/>
            </a:endParaRPr>
          </a:p>
          <a:p>
            <a:endParaRPr lang="en-GB" dirty="0">
              <a:solidFill>
                <a:srgbClr val="38444D"/>
              </a:solidFill>
              <a:latin typeface="-apple-system"/>
            </a:endParaRPr>
          </a:p>
          <a:p>
            <a:endParaRPr lang="en-US" dirty="0"/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B59BED2-1F60-CF46-AEE4-8CD19322E7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911" y="3767749"/>
            <a:ext cx="3927423" cy="2794691"/>
          </a:xfrm>
          <a:prstGeom prst="rect">
            <a:avLst/>
          </a:prstGeom>
        </p:spPr>
      </p:pic>
      <p:pic>
        <p:nvPicPr>
          <p:cNvPr id="10" name="Picture 9" descr="A picture containing chart&#10;&#10;Description automatically generated">
            <a:extLst>
              <a:ext uri="{FF2B5EF4-FFF2-40B4-BE49-F238E27FC236}">
                <a16:creationId xmlns:a16="http://schemas.microsoft.com/office/drawing/2014/main" id="{BBE1C7EE-945F-9E4A-9263-112D8E633B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37089" y="3767749"/>
            <a:ext cx="4572000" cy="198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4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219869" y="1649295"/>
            <a:ext cx="6704261" cy="827376"/>
          </a:xfrm>
        </p:spPr>
        <p:txBody>
          <a:bodyPr/>
          <a:lstStyle/>
          <a:p>
            <a:pPr algn="ctr"/>
            <a:r>
              <a:rPr lang="en-US" sz="3600" b="0" dirty="0">
                <a:solidFill>
                  <a:srgbClr val="1B5A7D"/>
                </a:solidFill>
                <a:latin typeface="Open Sans" charset="0"/>
                <a:ea typeface="Open Sans" charset="0"/>
                <a:cs typeface="Open Sans" charset="0"/>
              </a:rPr>
              <a:t>Thank you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875294"/>
            <a:ext cx="3962400" cy="206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53448"/>
      </p:ext>
    </p:extLst>
  </p:cSld>
  <p:clrMapOvr>
    <a:masterClrMapping/>
  </p:clrMapOvr>
</p:sld>
</file>

<file path=ppt/theme/theme1.xml><?xml version="1.0" encoding="utf-8"?>
<a:theme xmlns:a="http://schemas.openxmlformats.org/drawingml/2006/main" name="Complete Mathematics PowerPoint Template">
  <a:themeElements>
    <a:clrScheme name="Custom 2">
      <a:dk1>
        <a:srgbClr val="FFFFFE"/>
      </a:dk1>
      <a:lt1>
        <a:srgbClr val="FFFFFE"/>
      </a:lt1>
      <a:dk2>
        <a:srgbClr val="FFFFFE"/>
      </a:dk2>
      <a:lt2>
        <a:srgbClr val="FFFFFE"/>
      </a:lt2>
      <a:accent1>
        <a:srgbClr val="D55121"/>
      </a:accent1>
      <a:accent2>
        <a:srgbClr val="498232"/>
      </a:accent2>
      <a:accent3>
        <a:srgbClr val="1E435B"/>
      </a:accent3>
      <a:accent4>
        <a:srgbClr val="65B039"/>
      </a:accent4>
      <a:accent5>
        <a:srgbClr val="2691C5"/>
      </a:accent5>
      <a:accent6>
        <a:srgbClr val="4A514D"/>
      </a:accent6>
      <a:hlink>
        <a:srgbClr val="D55121"/>
      </a:hlink>
      <a:folHlink>
        <a:srgbClr val="49823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32236</TotalTime>
  <Words>347</Words>
  <Application>Microsoft Macintosh PowerPoint</Application>
  <PresentationFormat>On-screen Show (4:3)</PresentationFormat>
  <Paragraphs>70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-apple-system</vt:lpstr>
      <vt:lpstr>Arial</vt:lpstr>
      <vt:lpstr>Calibri</vt:lpstr>
      <vt:lpstr>Century Gothic</vt:lpstr>
      <vt:lpstr>Open Sans</vt:lpstr>
      <vt:lpstr>Complete Mathematics PowerPoint Template</vt:lpstr>
      <vt:lpstr>PowerPoint Presentation</vt:lpstr>
      <vt:lpstr>PowerPoint Presentation</vt:lpstr>
      <vt:lpstr>1 point</vt:lpstr>
      <vt:lpstr>2 Points</vt:lpstr>
      <vt:lpstr>3 Points</vt:lpstr>
      <vt:lpstr>PowerPoint Presentation</vt:lpstr>
      <vt:lpstr>Thank you</vt:lpstr>
    </vt:vector>
  </TitlesOfParts>
  <Manager/>
  <Company>La Salle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Robert J Smith</dc:creator>
  <cp:keywords/>
  <dc:description/>
  <cp:lastModifiedBy>Robert Smith</cp:lastModifiedBy>
  <cp:revision>1595</cp:revision>
  <dcterms:created xsi:type="dcterms:W3CDTF">2014-07-29T11:03:50Z</dcterms:created>
  <dcterms:modified xsi:type="dcterms:W3CDTF">2021-01-27T16:03:31Z</dcterms:modified>
  <cp:category/>
</cp:coreProperties>
</file>