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4"/>
  </p:notesMasterIdLst>
  <p:sldIdLst>
    <p:sldId id="2495" r:id="rId2"/>
    <p:sldId id="2537" r:id="rId3"/>
    <p:sldId id="2520" r:id="rId4"/>
    <p:sldId id="2539" r:id="rId5"/>
    <p:sldId id="2521" r:id="rId6"/>
    <p:sldId id="2512" r:id="rId7"/>
    <p:sldId id="2523" r:id="rId8"/>
    <p:sldId id="2513" r:id="rId9"/>
    <p:sldId id="2540" r:id="rId10"/>
    <p:sldId id="395" r:id="rId11"/>
    <p:sldId id="2541" r:id="rId12"/>
    <p:sldId id="2395" r:id="rId13"/>
    <p:sldId id="2377" r:id="rId14"/>
    <p:sldId id="2378" r:id="rId15"/>
    <p:sldId id="2379" r:id="rId16"/>
    <p:sldId id="2145" r:id="rId17"/>
    <p:sldId id="2538" r:id="rId18"/>
    <p:sldId id="2507" r:id="rId19"/>
    <p:sldId id="2543" r:id="rId20"/>
    <p:sldId id="413" r:id="rId21"/>
    <p:sldId id="412" r:id="rId22"/>
    <p:sldId id="2544" r:id="rId23"/>
    <p:sldId id="2508" r:id="rId24"/>
    <p:sldId id="2517" r:id="rId25"/>
    <p:sldId id="2505" r:id="rId26"/>
    <p:sldId id="2529" r:id="rId27"/>
    <p:sldId id="2506" r:id="rId28"/>
    <p:sldId id="2504" r:id="rId29"/>
    <p:sldId id="2545" r:id="rId30"/>
    <p:sldId id="2524" r:id="rId31"/>
    <p:sldId id="2525" r:id="rId32"/>
    <p:sldId id="2493" r:id="rId33"/>
    <p:sldId id="2519" r:id="rId34"/>
    <p:sldId id="2514" r:id="rId35"/>
    <p:sldId id="2546" r:id="rId36"/>
    <p:sldId id="2531" r:id="rId37"/>
    <p:sldId id="2530" r:id="rId38"/>
    <p:sldId id="2535" r:id="rId39"/>
    <p:sldId id="2534" r:id="rId40"/>
    <p:sldId id="2489" r:id="rId41"/>
    <p:sldId id="2488" r:id="rId42"/>
    <p:sldId id="2547" r:id="rId43"/>
    <p:sldId id="2518" r:id="rId44"/>
    <p:sldId id="2503" r:id="rId45"/>
    <p:sldId id="2549" r:id="rId46"/>
    <p:sldId id="2486" r:id="rId47"/>
    <p:sldId id="2484" r:id="rId48"/>
    <p:sldId id="2149" r:id="rId49"/>
    <p:sldId id="2542" r:id="rId50"/>
    <p:sldId id="2548" r:id="rId51"/>
    <p:sldId id="453" r:id="rId52"/>
    <p:sldId id="2515" r:id="rId53"/>
    <p:sldId id="2516" r:id="rId54"/>
    <p:sldId id="2107" r:id="rId55"/>
    <p:sldId id="2115" r:id="rId56"/>
    <p:sldId id="2532" r:id="rId57"/>
    <p:sldId id="2533" r:id="rId58"/>
    <p:sldId id="2526" r:id="rId59"/>
    <p:sldId id="2490" r:id="rId60"/>
    <p:sldId id="2522" r:id="rId61"/>
    <p:sldId id="2491" r:id="rId62"/>
    <p:sldId id="2496" r:id="rId6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53585F"/>
        </a:solidFill>
        <a:effectLst/>
        <a:uFillTx/>
        <a:latin typeface="Roboto"/>
        <a:ea typeface="Roboto"/>
        <a:cs typeface="Roboto"/>
        <a:sym typeface="Roboto"/>
      </a:defRPr>
    </a:lvl1pPr>
    <a:lvl2pPr marL="0" marR="0" indent="22860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53585F"/>
        </a:solidFill>
        <a:effectLst/>
        <a:uFillTx/>
        <a:latin typeface="Roboto"/>
        <a:ea typeface="Roboto"/>
        <a:cs typeface="Roboto"/>
        <a:sym typeface="Roboto"/>
      </a:defRPr>
    </a:lvl2pPr>
    <a:lvl3pPr marL="0" marR="0" indent="45720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53585F"/>
        </a:solidFill>
        <a:effectLst/>
        <a:uFillTx/>
        <a:latin typeface="Roboto"/>
        <a:ea typeface="Roboto"/>
        <a:cs typeface="Roboto"/>
        <a:sym typeface="Roboto"/>
      </a:defRPr>
    </a:lvl3pPr>
    <a:lvl4pPr marL="0" marR="0" indent="68580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53585F"/>
        </a:solidFill>
        <a:effectLst/>
        <a:uFillTx/>
        <a:latin typeface="Roboto"/>
        <a:ea typeface="Roboto"/>
        <a:cs typeface="Roboto"/>
        <a:sym typeface="Roboto"/>
      </a:defRPr>
    </a:lvl4pPr>
    <a:lvl5pPr marL="0" marR="0" indent="91440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53585F"/>
        </a:solidFill>
        <a:effectLst/>
        <a:uFillTx/>
        <a:latin typeface="Roboto"/>
        <a:ea typeface="Roboto"/>
        <a:cs typeface="Roboto"/>
        <a:sym typeface="Roboto"/>
      </a:defRPr>
    </a:lvl5pPr>
    <a:lvl6pPr marL="0" marR="0" indent="114300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53585F"/>
        </a:solidFill>
        <a:effectLst/>
        <a:uFillTx/>
        <a:latin typeface="Roboto"/>
        <a:ea typeface="Roboto"/>
        <a:cs typeface="Roboto"/>
        <a:sym typeface="Roboto"/>
      </a:defRPr>
    </a:lvl6pPr>
    <a:lvl7pPr marL="0" marR="0" indent="137160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53585F"/>
        </a:solidFill>
        <a:effectLst/>
        <a:uFillTx/>
        <a:latin typeface="Roboto"/>
        <a:ea typeface="Roboto"/>
        <a:cs typeface="Roboto"/>
        <a:sym typeface="Roboto"/>
      </a:defRPr>
    </a:lvl7pPr>
    <a:lvl8pPr marL="0" marR="0" indent="160020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53585F"/>
        </a:solidFill>
        <a:effectLst/>
        <a:uFillTx/>
        <a:latin typeface="Roboto"/>
        <a:ea typeface="Roboto"/>
        <a:cs typeface="Roboto"/>
        <a:sym typeface="Roboto"/>
      </a:defRPr>
    </a:lvl8pPr>
    <a:lvl9pPr marL="0" marR="0" indent="182880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53585F"/>
        </a:solidFill>
        <a:effectLst/>
        <a:uFillTx/>
        <a:latin typeface="Roboto"/>
        <a:ea typeface="Roboto"/>
        <a:cs typeface="Roboto"/>
        <a:sym typeface="Roboto"/>
      </a:defRPr>
    </a:lvl9pPr>
  </p:defaultTextStyle>
  <p:extLst>
    <p:ext uri="{521415D9-36F7-43E2-AB2F-B90AF26B5E84}">
      <p14:sectionLst xmlns:p14="http://schemas.microsoft.com/office/powerpoint/2010/main">
        <p14:section name="Intro" id="{9D350B99-7BF4-4C57-B1D8-15383EF6B02B}">
          <p14:sldIdLst>
            <p14:sldId id="2495"/>
          </p14:sldIdLst>
        </p14:section>
        <p14:section name="Pascal's Triangle" id="{995CE8CC-317B-449D-9189-A3B335ABC127}">
          <p14:sldIdLst>
            <p14:sldId id="2537"/>
            <p14:sldId id="2520"/>
            <p14:sldId id="2539"/>
            <p14:sldId id="2521"/>
            <p14:sldId id="2512"/>
            <p14:sldId id="2523"/>
            <p14:sldId id="2513"/>
            <p14:sldId id="2540"/>
          </p14:sldIdLst>
        </p14:section>
        <p14:section name="Triangle Numbers" id="{2626B69A-9FDE-4D23-8B37-CC42664E73ED}">
          <p14:sldIdLst>
            <p14:sldId id="395"/>
            <p14:sldId id="2541"/>
            <p14:sldId id="2395"/>
            <p14:sldId id="2377"/>
            <p14:sldId id="2378"/>
            <p14:sldId id="2379"/>
            <p14:sldId id="2145"/>
          </p14:sldIdLst>
        </p14:section>
        <p14:section name="FDP and Ratio" id="{56AC3CE7-B266-4379-9BE1-6A07674DCFC7}">
          <p14:sldIdLst>
            <p14:sldId id="2538"/>
            <p14:sldId id="2507"/>
            <p14:sldId id="2543"/>
            <p14:sldId id="413"/>
            <p14:sldId id="412"/>
          </p14:sldIdLst>
        </p14:section>
        <p14:section name="Ratio Tables" id="{58AB071E-BE27-41CC-B545-B2D478FA4E4B}">
          <p14:sldIdLst>
            <p14:sldId id="2544"/>
            <p14:sldId id="2508"/>
            <p14:sldId id="2517"/>
            <p14:sldId id="2505"/>
            <p14:sldId id="2529"/>
            <p14:sldId id="2506"/>
            <p14:sldId id="2504"/>
          </p14:sldIdLst>
        </p14:section>
        <p14:section name="Product Rule for Counting" id="{D33E6B1D-18FE-4E01-8D4D-691DE5D39CD9}">
          <p14:sldIdLst>
            <p14:sldId id="2545"/>
            <p14:sldId id="2524"/>
            <p14:sldId id="2525"/>
            <p14:sldId id="2493"/>
            <p14:sldId id="2519"/>
            <p14:sldId id="2514"/>
          </p14:sldIdLst>
        </p14:section>
        <p14:section name="Pythagoras and Surds" id="{9EE483FF-208B-49C3-A85C-547EE2B99FC6}">
          <p14:sldIdLst>
            <p14:sldId id="2546"/>
            <p14:sldId id="2531"/>
            <p14:sldId id="2530"/>
            <p14:sldId id="2535"/>
            <p14:sldId id="2534"/>
            <p14:sldId id="2489"/>
            <p14:sldId id="2488"/>
          </p14:sldIdLst>
        </p14:section>
        <p14:section name="Indices and Bases" id="{131BD0F5-A9A7-4F34-AD88-B969DF3750EF}">
          <p14:sldIdLst>
            <p14:sldId id="2547"/>
            <p14:sldId id="2518"/>
            <p14:sldId id="2503"/>
          </p14:sldIdLst>
        </p14:section>
        <p14:section name="Making Connections" id="{9EFDE700-E05C-4172-B9A6-D6B9BAF56AA1}">
          <p14:sldIdLst>
            <p14:sldId id="2549"/>
            <p14:sldId id="2486"/>
            <p14:sldId id="2484"/>
            <p14:sldId id="2149"/>
            <p14:sldId id="2542"/>
            <p14:sldId id="2548"/>
            <p14:sldId id="453"/>
            <p14:sldId id="2515"/>
            <p14:sldId id="2516"/>
            <p14:sldId id="2107"/>
            <p14:sldId id="2115"/>
          </p14:sldIdLst>
        </p14:section>
        <p14:section name="Place value and Primes" id="{97906722-9300-47A7-B973-9EC5352A3F34}">
          <p14:sldIdLst>
            <p14:sldId id="2532"/>
            <p14:sldId id="2533"/>
          </p14:sldIdLst>
        </p14:section>
        <p14:section name="Resources" id="{BC776160-BCB2-4CE2-BDA5-986F27F37B30}">
          <p14:sldIdLst>
            <p14:sldId id="2526"/>
            <p14:sldId id="2490"/>
            <p14:sldId id="2522"/>
            <p14:sldId id="2491"/>
          </p14:sldIdLst>
        </p14:section>
        <p14:section name="Outro" id="{C125A292-0689-49CD-8577-8BC0F32B31C4}">
          <p14:sldIdLst>
            <p14:sldId id="249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B638"/>
    <a:srgbClr val="3874FF"/>
    <a:srgbClr val="38FF4F"/>
    <a:srgbClr val="FF3838"/>
    <a:srgbClr val="FFF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BF595C-2FE5-4B9F-8A55-9ABB1DE73CB7}" v="92" dt="2021-07-06T21:53:18.500"/>
    <p1510:client id="{2737897A-CC85-464B-A0DF-0F6B7CCB3B27}" v="47" dt="2021-07-06T12:57:18.147"/>
    <p1510:client id="{9D044E70-429D-43FE-ADA9-806BD0A52285}" v="354" dt="2021-07-07T11:58:48.559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venir Roman"/>
          <a:ea typeface="Avenir Roman"/>
          <a:cs typeface="Avenir Roman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>
          <a:latin typeface="Avenir Roman"/>
          <a:ea typeface="Avenir Roman"/>
          <a:cs typeface="Avenir Roman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venir Roman"/>
          <a:ea typeface="Avenir Roman"/>
          <a:cs typeface="Avenir Roman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>
          <a:latin typeface="Avenir Roman"/>
          <a:ea typeface="Avenir Roman"/>
          <a:cs typeface="Avenir Roman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venir Roman"/>
          <a:ea typeface="Avenir Roman"/>
          <a:cs typeface="Avenir Roman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venir Roman"/>
          <a:ea typeface="Avenir Roman"/>
          <a:cs typeface="Avenir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venir Roman"/>
          <a:ea typeface="Avenir Roman"/>
          <a:cs typeface="Avenir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Roman"/>
          <a:ea typeface="Avenir Roman"/>
          <a:cs typeface="Avenir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2" autoAdjust="0"/>
    <p:restoredTop sz="82004" autoAdjust="0"/>
  </p:normalViewPr>
  <p:slideViewPr>
    <p:cSldViewPr snapToGrid="0" snapToObjects="1">
      <p:cViewPr varScale="1">
        <p:scale>
          <a:sx n="37" d="100"/>
          <a:sy n="37" d="100"/>
        </p:scale>
        <p:origin x="12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athan Hall" userId="9f365315-03dc-4a31-9f35-8d8251b8824e" providerId="ADAL" clId="{21BF595C-2FE5-4B9F-8A55-9ABB1DE73CB7}"/>
    <pc:docChg chg="undo redo custSel addSld delSld modSld sldOrd addSection modSection">
      <pc:chgData name="Jonathan Hall" userId="9f365315-03dc-4a31-9f35-8d8251b8824e" providerId="ADAL" clId="{21BF595C-2FE5-4B9F-8A55-9ABB1DE73CB7}" dt="2021-07-06T21:56:40.615" v="725" actId="17846"/>
      <pc:docMkLst>
        <pc:docMk/>
      </pc:docMkLst>
      <pc:sldChg chg="modSp mod">
        <pc:chgData name="Jonathan Hall" userId="9f365315-03dc-4a31-9f35-8d8251b8824e" providerId="ADAL" clId="{21BF595C-2FE5-4B9F-8A55-9ABB1DE73CB7}" dt="2021-07-06T20:42:25.236" v="456" actId="20577"/>
        <pc:sldMkLst>
          <pc:docMk/>
          <pc:sldMk cId="0" sldId="256"/>
        </pc:sldMkLst>
        <pc:spChg chg="mod">
          <ac:chgData name="Jonathan Hall" userId="9f365315-03dc-4a31-9f35-8d8251b8824e" providerId="ADAL" clId="{21BF595C-2FE5-4B9F-8A55-9ABB1DE73CB7}" dt="2021-07-06T20:42:25.236" v="456" actId="20577"/>
          <ac:spMkLst>
            <pc:docMk/>
            <pc:sldMk cId="0" sldId="256"/>
            <ac:spMk id="75" creationId="{00000000-0000-0000-0000-000000000000}"/>
          </ac:spMkLst>
        </pc:spChg>
      </pc:sldChg>
      <pc:sldChg chg="addSp modSp mod">
        <pc:chgData name="Jonathan Hall" userId="9f365315-03dc-4a31-9f35-8d8251b8824e" providerId="ADAL" clId="{21BF595C-2FE5-4B9F-8A55-9ABB1DE73CB7}" dt="2021-07-06T20:51:18.395" v="516" actId="20577"/>
        <pc:sldMkLst>
          <pc:docMk/>
          <pc:sldMk cId="1513704499" sldId="395"/>
        </pc:sldMkLst>
        <pc:spChg chg="add mod">
          <ac:chgData name="Jonathan Hall" userId="9f365315-03dc-4a31-9f35-8d8251b8824e" providerId="ADAL" clId="{21BF595C-2FE5-4B9F-8A55-9ABB1DE73CB7}" dt="2021-07-06T20:51:18.395" v="516" actId="20577"/>
          <ac:spMkLst>
            <pc:docMk/>
            <pc:sldMk cId="1513704499" sldId="395"/>
            <ac:spMk id="13" creationId="{A1F10695-C00D-4CC9-9582-9469776FD86A}"/>
          </ac:spMkLst>
        </pc:spChg>
      </pc:sldChg>
      <pc:sldChg chg="del">
        <pc:chgData name="Jonathan Hall" userId="9f365315-03dc-4a31-9f35-8d8251b8824e" providerId="ADAL" clId="{21BF595C-2FE5-4B9F-8A55-9ABB1DE73CB7}" dt="2021-07-06T20:48:29.475" v="469" actId="47"/>
        <pc:sldMkLst>
          <pc:docMk/>
          <pc:sldMk cId="443021151" sldId="404"/>
        </pc:sldMkLst>
      </pc:sldChg>
      <pc:sldChg chg="del">
        <pc:chgData name="Jonathan Hall" userId="9f365315-03dc-4a31-9f35-8d8251b8824e" providerId="ADAL" clId="{21BF595C-2FE5-4B9F-8A55-9ABB1DE73CB7}" dt="2021-07-06T20:48:27.836" v="468" actId="47"/>
        <pc:sldMkLst>
          <pc:docMk/>
          <pc:sldMk cId="3647536628" sldId="409"/>
        </pc:sldMkLst>
      </pc:sldChg>
      <pc:sldChg chg="ord">
        <pc:chgData name="Jonathan Hall" userId="9f365315-03dc-4a31-9f35-8d8251b8824e" providerId="ADAL" clId="{21BF595C-2FE5-4B9F-8A55-9ABB1DE73CB7}" dt="2021-07-06T21:55:12.219" v="724"/>
        <pc:sldMkLst>
          <pc:docMk/>
          <pc:sldMk cId="2344954949" sldId="412"/>
        </pc:sldMkLst>
      </pc:sldChg>
      <pc:sldChg chg="ord">
        <pc:chgData name="Jonathan Hall" userId="9f365315-03dc-4a31-9f35-8d8251b8824e" providerId="ADAL" clId="{21BF595C-2FE5-4B9F-8A55-9ABB1DE73CB7}" dt="2021-07-06T21:55:12.219" v="724"/>
        <pc:sldMkLst>
          <pc:docMk/>
          <pc:sldMk cId="1901838661" sldId="413"/>
        </pc:sldMkLst>
      </pc:sldChg>
      <pc:sldChg chg="ord">
        <pc:chgData name="Jonathan Hall" userId="9f365315-03dc-4a31-9f35-8d8251b8824e" providerId="ADAL" clId="{21BF595C-2FE5-4B9F-8A55-9ABB1DE73CB7}" dt="2021-07-06T21:54:21.085" v="716"/>
        <pc:sldMkLst>
          <pc:docMk/>
          <pc:sldMk cId="3847351724" sldId="453"/>
        </pc:sldMkLst>
      </pc:sldChg>
      <pc:sldChg chg="add del">
        <pc:chgData name="Jonathan Hall" userId="9f365315-03dc-4a31-9f35-8d8251b8824e" providerId="ADAL" clId="{21BF595C-2FE5-4B9F-8A55-9ABB1DE73CB7}" dt="2021-07-06T20:27:25.132" v="297" actId="47"/>
        <pc:sldMkLst>
          <pc:docMk/>
          <pc:sldMk cId="683940197" sldId="2128"/>
        </pc:sldMkLst>
      </pc:sldChg>
      <pc:sldChg chg="ord">
        <pc:chgData name="Jonathan Hall" userId="9f365315-03dc-4a31-9f35-8d8251b8824e" providerId="ADAL" clId="{21BF595C-2FE5-4B9F-8A55-9ABB1DE73CB7}" dt="2021-07-06T20:50:26.169" v="491"/>
        <pc:sldMkLst>
          <pc:docMk/>
          <pc:sldMk cId="2197706604" sldId="2145"/>
        </pc:sldMkLst>
      </pc:sldChg>
      <pc:sldChg chg="add del">
        <pc:chgData name="Jonathan Hall" userId="9f365315-03dc-4a31-9f35-8d8251b8824e" providerId="ADAL" clId="{21BF595C-2FE5-4B9F-8A55-9ABB1DE73CB7}" dt="2021-07-06T20:50:18.137" v="488" actId="2696"/>
        <pc:sldMkLst>
          <pc:docMk/>
          <pc:sldMk cId="1735222860" sldId="2377"/>
        </pc:sldMkLst>
      </pc:sldChg>
      <pc:sldChg chg="add">
        <pc:chgData name="Jonathan Hall" userId="9f365315-03dc-4a31-9f35-8d8251b8824e" providerId="ADAL" clId="{21BF595C-2FE5-4B9F-8A55-9ABB1DE73CB7}" dt="2021-07-06T20:50:20.736" v="489"/>
        <pc:sldMkLst>
          <pc:docMk/>
          <pc:sldMk cId="2093410102" sldId="2377"/>
        </pc:sldMkLst>
      </pc:sldChg>
      <pc:sldChg chg="add del">
        <pc:chgData name="Jonathan Hall" userId="9f365315-03dc-4a31-9f35-8d8251b8824e" providerId="ADAL" clId="{21BF595C-2FE5-4B9F-8A55-9ABB1DE73CB7}" dt="2021-07-06T20:50:18.137" v="488" actId="2696"/>
        <pc:sldMkLst>
          <pc:docMk/>
          <pc:sldMk cId="528661963" sldId="2378"/>
        </pc:sldMkLst>
      </pc:sldChg>
      <pc:sldChg chg="add">
        <pc:chgData name="Jonathan Hall" userId="9f365315-03dc-4a31-9f35-8d8251b8824e" providerId="ADAL" clId="{21BF595C-2FE5-4B9F-8A55-9ABB1DE73CB7}" dt="2021-07-06T20:50:20.736" v="489"/>
        <pc:sldMkLst>
          <pc:docMk/>
          <pc:sldMk cId="874899668" sldId="2378"/>
        </pc:sldMkLst>
      </pc:sldChg>
      <pc:sldChg chg="add">
        <pc:chgData name="Jonathan Hall" userId="9f365315-03dc-4a31-9f35-8d8251b8824e" providerId="ADAL" clId="{21BF595C-2FE5-4B9F-8A55-9ABB1DE73CB7}" dt="2021-07-06T20:50:20.736" v="489"/>
        <pc:sldMkLst>
          <pc:docMk/>
          <pc:sldMk cId="300321492" sldId="2379"/>
        </pc:sldMkLst>
      </pc:sldChg>
      <pc:sldChg chg="modSp add del mod">
        <pc:chgData name="Jonathan Hall" userId="9f365315-03dc-4a31-9f35-8d8251b8824e" providerId="ADAL" clId="{21BF595C-2FE5-4B9F-8A55-9ABB1DE73CB7}" dt="2021-07-06T20:50:18.137" v="488" actId="2696"/>
        <pc:sldMkLst>
          <pc:docMk/>
          <pc:sldMk cId="1816782253" sldId="2379"/>
        </pc:sldMkLst>
        <pc:spChg chg="mod">
          <ac:chgData name="Jonathan Hall" userId="9f365315-03dc-4a31-9f35-8d8251b8824e" providerId="ADAL" clId="{21BF595C-2FE5-4B9F-8A55-9ABB1DE73CB7}" dt="2021-07-06T20:49:03.787" v="487" actId="1076"/>
          <ac:spMkLst>
            <pc:docMk/>
            <pc:sldMk cId="1816782253" sldId="2379"/>
            <ac:spMk id="4" creationId="{799BC4F6-DAC7-4FED-96C5-06D4BDD7D08D}"/>
          </ac:spMkLst>
        </pc:spChg>
      </pc:sldChg>
      <pc:sldChg chg="add">
        <pc:chgData name="Jonathan Hall" userId="9f365315-03dc-4a31-9f35-8d8251b8824e" providerId="ADAL" clId="{21BF595C-2FE5-4B9F-8A55-9ABB1DE73CB7}" dt="2021-07-06T20:50:20.736" v="489"/>
        <pc:sldMkLst>
          <pc:docMk/>
          <pc:sldMk cId="1237891312" sldId="2395"/>
        </pc:sldMkLst>
      </pc:sldChg>
      <pc:sldChg chg="add del">
        <pc:chgData name="Jonathan Hall" userId="9f365315-03dc-4a31-9f35-8d8251b8824e" providerId="ADAL" clId="{21BF595C-2FE5-4B9F-8A55-9ABB1DE73CB7}" dt="2021-07-06T20:50:18.137" v="488" actId="2696"/>
        <pc:sldMkLst>
          <pc:docMk/>
          <pc:sldMk cId="2025009476" sldId="2395"/>
        </pc:sldMkLst>
      </pc:sldChg>
      <pc:sldChg chg="del">
        <pc:chgData name="Jonathan Hall" userId="9f365315-03dc-4a31-9f35-8d8251b8824e" providerId="ADAL" clId="{21BF595C-2FE5-4B9F-8A55-9ABB1DE73CB7}" dt="2021-07-06T20:42:12.248" v="430" actId="2696"/>
        <pc:sldMkLst>
          <pc:docMk/>
          <pc:sldMk cId="2586976051" sldId="2479"/>
        </pc:sldMkLst>
      </pc:sldChg>
      <pc:sldChg chg="ord">
        <pc:chgData name="Jonathan Hall" userId="9f365315-03dc-4a31-9f35-8d8251b8824e" providerId="ADAL" clId="{21BF595C-2FE5-4B9F-8A55-9ABB1DE73CB7}" dt="2021-07-06T21:55:07.330" v="722"/>
        <pc:sldMkLst>
          <pc:docMk/>
          <pc:sldMk cId="3567766476" sldId="2484"/>
        </pc:sldMkLst>
      </pc:sldChg>
      <pc:sldChg chg="addSp delSp modSp mod ord">
        <pc:chgData name="Jonathan Hall" userId="9f365315-03dc-4a31-9f35-8d8251b8824e" providerId="ADAL" clId="{21BF595C-2FE5-4B9F-8A55-9ABB1DE73CB7}" dt="2021-07-06T21:54:17.095" v="714"/>
        <pc:sldMkLst>
          <pc:docMk/>
          <pc:sldMk cId="560473025" sldId="2488"/>
        </pc:sldMkLst>
        <pc:spChg chg="mod">
          <ac:chgData name="Jonathan Hall" userId="9f365315-03dc-4a31-9f35-8d8251b8824e" providerId="ADAL" clId="{21BF595C-2FE5-4B9F-8A55-9ABB1DE73CB7}" dt="2021-07-06T21:52:04.422" v="672" actId="20577"/>
          <ac:spMkLst>
            <pc:docMk/>
            <pc:sldMk cId="560473025" sldId="2488"/>
            <ac:spMk id="2" creationId="{88B4BC62-8D5B-4C23-BA03-883CEF34C7FF}"/>
          </ac:spMkLst>
        </pc:spChg>
        <pc:spChg chg="mod">
          <ac:chgData name="Jonathan Hall" userId="9f365315-03dc-4a31-9f35-8d8251b8824e" providerId="ADAL" clId="{21BF595C-2FE5-4B9F-8A55-9ABB1DE73CB7}" dt="2021-07-06T21:39:14.862" v="543" actId="20577"/>
          <ac:spMkLst>
            <pc:docMk/>
            <pc:sldMk cId="560473025" sldId="2488"/>
            <ac:spMk id="8" creationId="{A9031305-2493-41AA-8C3B-47CF11AD41EB}"/>
          </ac:spMkLst>
        </pc:spChg>
        <pc:spChg chg="del">
          <ac:chgData name="Jonathan Hall" userId="9f365315-03dc-4a31-9f35-8d8251b8824e" providerId="ADAL" clId="{21BF595C-2FE5-4B9F-8A55-9ABB1DE73CB7}" dt="2021-07-06T21:39:21.110" v="546" actId="478"/>
          <ac:spMkLst>
            <pc:docMk/>
            <pc:sldMk cId="560473025" sldId="2488"/>
            <ac:spMk id="9" creationId="{85F24C33-7FA3-45F6-A50F-2A279D5C8606}"/>
          </ac:spMkLst>
        </pc:spChg>
        <pc:spChg chg="mod">
          <ac:chgData name="Jonathan Hall" userId="9f365315-03dc-4a31-9f35-8d8251b8824e" providerId="ADAL" clId="{21BF595C-2FE5-4B9F-8A55-9ABB1DE73CB7}" dt="2021-07-06T21:39:24.298" v="547" actId="1076"/>
          <ac:spMkLst>
            <pc:docMk/>
            <pc:sldMk cId="560473025" sldId="2488"/>
            <ac:spMk id="10" creationId="{A11B723F-D2B2-4228-BDE6-944255A22B07}"/>
          </ac:spMkLst>
        </pc:spChg>
        <pc:spChg chg="mod">
          <ac:chgData name="Jonathan Hall" userId="9f365315-03dc-4a31-9f35-8d8251b8824e" providerId="ADAL" clId="{21BF595C-2FE5-4B9F-8A55-9ABB1DE73CB7}" dt="2021-07-06T21:51:55.616" v="646" actId="1076"/>
          <ac:spMkLst>
            <pc:docMk/>
            <pc:sldMk cId="560473025" sldId="2488"/>
            <ac:spMk id="11" creationId="{AAF472EE-9563-4F8C-8005-EC8E4B8CA512}"/>
          </ac:spMkLst>
        </pc:spChg>
        <pc:spChg chg="del mod">
          <ac:chgData name="Jonathan Hall" userId="9f365315-03dc-4a31-9f35-8d8251b8824e" providerId="ADAL" clId="{21BF595C-2FE5-4B9F-8A55-9ABB1DE73CB7}" dt="2021-07-06T21:51:22.524" v="636" actId="478"/>
          <ac:spMkLst>
            <pc:docMk/>
            <pc:sldMk cId="560473025" sldId="2488"/>
            <ac:spMk id="12" creationId="{F887E1EB-59E3-4715-9887-D2E5957796DE}"/>
          </ac:spMkLst>
        </pc:spChg>
        <pc:spChg chg="add del mod">
          <ac:chgData name="Jonathan Hall" userId="9f365315-03dc-4a31-9f35-8d8251b8824e" providerId="ADAL" clId="{21BF595C-2FE5-4B9F-8A55-9ABB1DE73CB7}" dt="2021-07-06T21:51:37.405" v="639" actId="478"/>
          <ac:spMkLst>
            <pc:docMk/>
            <pc:sldMk cId="560473025" sldId="2488"/>
            <ac:spMk id="13" creationId="{0C76F72C-B7A2-4AE3-9994-DA49987F8037}"/>
          </ac:spMkLst>
        </pc:spChg>
        <pc:spChg chg="add del mod">
          <ac:chgData name="Jonathan Hall" userId="9f365315-03dc-4a31-9f35-8d8251b8824e" providerId="ADAL" clId="{21BF595C-2FE5-4B9F-8A55-9ABB1DE73CB7}" dt="2021-07-06T21:51:48.077" v="643" actId="478"/>
          <ac:spMkLst>
            <pc:docMk/>
            <pc:sldMk cId="560473025" sldId="2488"/>
            <ac:spMk id="14" creationId="{625F3CA7-DB10-4AFC-9EFB-F46FDAE55081}"/>
          </ac:spMkLst>
        </pc:spChg>
        <pc:spChg chg="mod">
          <ac:chgData name="Jonathan Hall" userId="9f365315-03dc-4a31-9f35-8d8251b8824e" providerId="ADAL" clId="{21BF595C-2FE5-4B9F-8A55-9ABB1DE73CB7}" dt="2021-07-06T21:50:21.858" v="609"/>
          <ac:spMkLst>
            <pc:docMk/>
            <pc:sldMk cId="560473025" sldId="2488"/>
            <ac:spMk id="17" creationId="{C4298829-B133-4BB9-AA85-036BDB59CACB}"/>
          </ac:spMkLst>
        </pc:spChg>
        <pc:spChg chg="mod">
          <ac:chgData name="Jonathan Hall" userId="9f365315-03dc-4a31-9f35-8d8251b8824e" providerId="ADAL" clId="{21BF595C-2FE5-4B9F-8A55-9ABB1DE73CB7}" dt="2021-07-06T21:50:21.858" v="609"/>
          <ac:spMkLst>
            <pc:docMk/>
            <pc:sldMk cId="560473025" sldId="2488"/>
            <ac:spMk id="18" creationId="{E0C21FE9-BD98-4DB4-8060-78378ABC5B60}"/>
          </ac:spMkLst>
        </pc:spChg>
        <pc:spChg chg="add mod">
          <ac:chgData name="Jonathan Hall" userId="9f365315-03dc-4a31-9f35-8d8251b8824e" providerId="ADAL" clId="{21BF595C-2FE5-4B9F-8A55-9ABB1DE73CB7}" dt="2021-07-06T21:51:52.650" v="645" actId="1076"/>
          <ac:spMkLst>
            <pc:docMk/>
            <pc:sldMk cId="560473025" sldId="2488"/>
            <ac:spMk id="19" creationId="{FFE13AEA-8D82-4C78-B5C3-D3111458DC78}"/>
          </ac:spMkLst>
        </pc:spChg>
        <pc:spChg chg="add del mod">
          <ac:chgData name="Jonathan Hall" userId="9f365315-03dc-4a31-9f35-8d8251b8824e" providerId="ADAL" clId="{21BF595C-2FE5-4B9F-8A55-9ABB1DE73CB7}" dt="2021-07-06T21:51:19.677" v="635" actId="478"/>
          <ac:spMkLst>
            <pc:docMk/>
            <pc:sldMk cId="560473025" sldId="2488"/>
            <ac:spMk id="20" creationId="{C3F56AF0-4206-41FF-8B14-E7874DA5FD2C}"/>
          </ac:spMkLst>
        </pc:spChg>
        <pc:spChg chg="add mod">
          <ac:chgData name="Jonathan Hall" userId="9f365315-03dc-4a31-9f35-8d8251b8824e" providerId="ADAL" clId="{21BF595C-2FE5-4B9F-8A55-9ABB1DE73CB7}" dt="2021-07-06T21:51:41.187" v="640" actId="1076"/>
          <ac:spMkLst>
            <pc:docMk/>
            <pc:sldMk cId="560473025" sldId="2488"/>
            <ac:spMk id="21" creationId="{E8DA3DA6-D971-4912-9323-246FD805EC7E}"/>
          </ac:spMkLst>
        </pc:spChg>
        <pc:spChg chg="add del mod">
          <ac:chgData name="Jonathan Hall" userId="9f365315-03dc-4a31-9f35-8d8251b8824e" providerId="ADAL" clId="{21BF595C-2FE5-4B9F-8A55-9ABB1DE73CB7}" dt="2021-07-06T21:51:49.622" v="644" actId="478"/>
          <ac:spMkLst>
            <pc:docMk/>
            <pc:sldMk cId="560473025" sldId="2488"/>
            <ac:spMk id="22" creationId="{BF0BCBD9-4F8B-4E28-8BE7-1FA5C41B97EB}"/>
          </ac:spMkLst>
        </pc:spChg>
        <pc:grpChg chg="del mod">
          <ac:chgData name="Jonathan Hall" userId="9f365315-03dc-4a31-9f35-8d8251b8824e" providerId="ADAL" clId="{21BF595C-2FE5-4B9F-8A55-9ABB1DE73CB7}" dt="2021-07-06T21:51:37.405" v="639" actId="478"/>
          <ac:grpSpMkLst>
            <pc:docMk/>
            <pc:sldMk cId="560473025" sldId="2488"/>
            <ac:grpSpMk id="5" creationId="{D264175F-9E79-4D79-9AC8-C12C8ED4ED2F}"/>
          </ac:grpSpMkLst>
        </pc:grpChg>
        <pc:grpChg chg="add mod">
          <ac:chgData name="Jonathan Hall" userId="9f365315-03dc-4a31-9f35-8d8251b8824e" providerId="ADAL" clId="{21BF595C-2FE5-4B9F-8A55-9ABB1DE73CB7}" dt="2021-07-06T21:51:41.187" v="640" actId="1076"/>
          <ac:grpSpMkLst>
            <pc:docMk/>
            <pc:sldMk cId="560473025" sldId="2488"/>
            <ac:grpSpMk id="15" creationId="{278F1183-0D52-40B1-9843-08D249E9F052}"/>
          </ac:grpSpMkLst>
        </pc:grpChg>
        <pc:picChg chg="mod">
          <ac:chgData name="Jonathan Hall" userId="9f365315-03dc-4a31-9f35-8d8251b8824e" providerId="ADAL" clId="{21BF595C-2FE5-4B9F-8A55-9ABB1DE73CB7}" dt="2021-07-06T21:50:21.858" v="609"/>
          <ac:picMkLst>
            <pc:docMk/>
            <pc:sldMk cId="560473025" sldId="2488"/>
            <ac:picMk id="16" creationId="{E744972E-4C06-4F88-8072-4880A7E4121F}"/>
          </ac:picMkLst>
        </pc:picChg>
      </pc:sldChg>
      <pc:sldChg chg="modSp mod ord">
        <pc:chgData name="Jonathan Hall" userId="9f365315-03dc-4a31-9f35-8d8251b8824e" providerId="ADAL" clId="{21BF595C-2FE5-4B9F-8A55-9ABB1DE73CB7}" dt="2021-07-06T21:54:17.095" v="714"/>
        <pc:sldMkLst>
          <pc:docMk/>
          <pc:sldMk cId="998805181" sldId="2489"/>
        </pc:sldMkLst>
        <pc:spChg chg="mod">
          <ac:chgData name="Jonathan Hall" userId="9f365315-03dc-4a31-9f35-8d8251b8824e" providerId="ADAL" clId="{21BF595C-2FE5-4B9F-8A55-9ABB1DE73CB7}" dt="2021-07-06T21:52:18.625" v="687" actId="20577"/>
          <ac:spMkLst>
            <pc:docMk/>
            <pc:sldMk cId="998805181" sldId="2489"/>
            <ac:spMk id="2" creationId="{88B4BC62-8D5B-4C23-BA03-883CEF34C7FF}"/>
          </ac:spMkLst>
        </pc:spChg>
      </pc:sldChg>
      <pc:sldChg chg="modSp mod ord">
        <pc:chgData name="Jonathan Hall" userId="9f365315-03dc-4a31-9f35-8d8251b8824e" providerId="ADAL" clId="{21BF595C-2FE5-4B9F-8A55-9ABB1DE73CB7}" dt="2021-07-06T21:54:51.961" v="720"/>
        <pc:sldMkLst>
          <pc:docMk/>
          <pc:sldMk cId="2915941588" sldId="2493"/>
        </pc:sldMkLst>
        <pc:picChg chg="mod">
          <ac:chgData name="Jonathan Hall" userId="9f365315-03dc-4a31-9f35-8d8251b8824e" providerId="ADAL" clId="{21BF595C-2FE5-4B9F-8A55-9ABB1DE73CB7}" dt="2021-07-06T20:43:29.421" v="461" actId="1076"/>
          <ac:picMkLst>
            <pc:docMk/>
            <pc:sldMk cId="2915941588" sldId="2493"/>
            <ac:picMk id="3" creationId="{46AFE1C3-C313-4199-B0BE-262FA9A235B2}"/>
          </ac:picMkLst>
        </pc:picChg>
      </pc:sldChg>
      <pc:sldChg chg="modSp mod">
        <pc:chgData name="Jonathan Hall" userId="9f365315-03dc-4a31-9f35-8d8251b8824e" providerId="ADAL" clId="{21BF595C-2FE5-4B9F-8A55-9ABB1DE73CB7}" dt="2021-07-06T20:45:59.323" v="465" actId="1076"/>
        <pc:sldMkLst>
          <pc:docMk/>
          <pc:sldMk cId="3246657599" sldId="2495"/>
        </pc:sldMkLst>
        <pc:picChg chg="mod">
          <ac:chgData name="Jonathan Hall" userId="9f365315-03dc-4a31-9f35-8d8251b8824e" providerId="ADAL" clId="{21BF595C-2FE5-4B9F-8A55-9ABB1DE73CB7}" dt="2021-07-06T20:45:59.323" v="465" actId="1076"/>
          <ac:picMkLst>
            <pc:docMk/>
            <pc:sldMk cId="3246657599" sldId="2495"/>
            <ac:picMk id="6" creationId="{A499B4AF-F6A0-4515-ACEB-265434F5A05B}"/>
          </ac:picMkLst>
        </pc:picChg>
      </pc:sldChg>
      <pc:sldChg chg="modSp del mod">
        <pc:chgData name="Jonathan Hall" userId="9f365315-03dc-4a31-9f35-8d8251b8824e" providerId="ADAL" clId="{21BF595C-2FE5-4B9F-8A55-9ABB1DE73CB7}" dt="2021-07-06T20:26:22.001" v="288" actId="47"/>
        <pc:sldMkLst>
          <pc:docMk/>
          <pc:sldMk cId="408731709" sldId="2502"/>
        </pc:sldMkLst>
        <pc:spChg chg="mod">
          <ac:chgData name="Jonathan Hall" userId="9f365315-03dc-4a31-9f35-8d8251b8824e" providerId="ADAL" clId="{21BF595C-2FE5-4B9F-8A55-9ABB1DE73CB7}" dt="2021-07-06T20:24:58.883" v="273" actId="1076"/>
          <ac:spMkLst>
            <pc:docMk/>
            <pc:sldMk cId="408731709" sldId="2502"/>
            <ac:spMk id="3" creationId="{030EB0E2-C13D-44EC-A141-116E4DA856AE}"/>
          </ac:spMkLst>
        </pc:spChg>
        <pc:picChg chg="mod">
          <ac:chgData name="Jonathan Hall" userId="9f365315-03dc-4a31-9f35-8d8251b8824e" providerId="ADAL" clId="{21BF595C-2FE5-4B9F-8A55-9ABB1DE73CB7}" dt="2021-07-06T20:25:03.934" v="278" actId="1076"/>
          <ac:picMkLst>
            <pc:docMk/>
            <pc:sldMk cId="408731709" sldId="2502"/>
            <ac:picMk id="4" creationId="{34101C89-41CF-4E21-939C-14F1F4D38D4F}"/>
          </ac:picMkLst>
        </pc:picChg>
      </pc:sldChg>
      <pc:sldChg chg="ord">
        <pc:chgData name="Jonathan Hall" userId="9f365315-03dc-4a31-9f35-8d8251b8824e" providerId="ADAL" clId="{21BF595C-2FE5-4B9F-8A55-9ABB1DE73CB7}" dt="2021-07-06T21:54:30.205" v="718"/>
        <pc:sldMkLst>
          <pc:docMk/>
          <pc:sldMk cId="2520168003" sldId="2503"/>
        </pc:sldMkLst>
      </pc:sldChg>
      <pc:sldChg chg="ord">
        <pc:chgData name="Jonathan Hall" userId="9f365315-03dc-4a31-9f35-8d8251b8824e" providerId="ADAL" clId="{21BF595C-2FE5-4B9F-8A55-9ABB1DE73CB7}" dt="2021-07-06T21:55:12.219" v="724"/>
        <pc:sldMkLst>
          <pc:docMk/>
          <pc:sldMk cId="2091712426" sldId="2507"/>
        </pc:sldMkLst>
      </pc:sldChg>
      <pc:sldChg chg="addSp delSp modSp mod">
        <pc:chgData name="Jonathan Hall" userId="9f365315-03dc-4a31-9f35-8d8251b8824e" providerId="ADAL" clId="{21BF595C-2FE5-4B9F-8A55-9ABB1DE73CB7}" dt="2021-07-06T21:30:34.591" v="527" actId="21"/>
        <pc:sldMkLst>
          <pc:docMk/>
          <pc:sldMk cId="1142324648" sldId="2508"/>
        </pc:sldMkLst>
        <pc:spChg chg="add del mod">
          <ac:chgData name="Jonathan Hall" userId="9f365315-03dc-4a31-9f35-8d8251b8824e" providerId="ADAL" clId="{21BF595C-2FE5-4B9F-8A55-9ABB1DE73CB7}" dt="2021-07-06T21:30:18.077" v="524" actId="478"/>
          <ac:spMkLst>
            <pc:docMk/>
            <pc:sldMk cId="1142324648" sldId="2508"/>
            <ac:spMk id="5" creationId="{AAFDC2D0-ECF4-4213-852D-9AD41273D7BE}"/>
          </ac:spMkLst>
        </pc:spChg>
        <pc:picChg chg="add mod">
          <ac:chgData name="Jonathan Hall" userId="9f365315-03dc-4a31-9f35-8d8251b8824e" providerId="ADAL" clId="{21BF595C-2FE5-4B9F-8A55-9ABB1DE73CB7}" dt="2021-07-06T21:29:51.911" v="520" actId="14100"/>
          <ac:picMkLst>
            <pc:docMk/>
            <pc:sldMk cId="1142324648" sldId="2508"/>
            <ac:picMk id="4" creationId="{454381C3-66F7-4FF0-AC18-5DEABF58478C}"/>
          </ac:picMkLst>
        </pc:picChg>
        <pc:picChg chg="add del mod">
          <ac:chgData name="Jonathan Hall" userId="9f365315-03dc-4a31-9f35-8d8251b8824e" providerId="ADAL" clId="{21BF595C-2FE5-4B9F-8A55-9ABB1DE73CB7}" dt="2021-07-06T21:30:34.591" v="527" actId="21"/>
          <ac:picMkLst>
            <pc:docMk/>
            <pc:sldMk cId="1142324648" sldId="2508"/>
            <ac:picMk id="7" creationId="{B667F184-21F8-4EEC-B129-01A00EFE47C1}"/>
          </ac:picMkLst>
        </pc:picChg>
      </pc:sldChg>
      <pc:sldChg chg="modSp mod ord">
        <pc:chgData name="Jonathan Hall" userId="9f365315-03dc-4a31-9f35-8d8251b8824e" providerId="ADAL" clId="{21BF595C-2FE5-4B9F-8A55-9ABB1DE73CB7}" dt="2021-07-04T19:01:39.773" v="87"/>
        <pc:sldMkLst>
          <pc:docMk/>
          <pc:sldMk cId="3217160557" sldId="2509"/>
        </pc:sldMkLst>
        <pc:picChg chg="mod">
          <ac:chgData name="Jonathan Hall" userId="9f365315-03dc-4a31-9f35-8d8251b8824e" providerId="ADAL" clId="{21BF595C-2FE5-4B9F-8A55-9ABB1DE73CB7}" dt="2021-07-04T19:01:30.963" v="85" actId="1076"/>
          <ac:picMkLst>
            <pc:docMk/>
            <pc:sldMk cId="3217160557" sldId="2509"/>
            <ac:picMk id="4" creationId="{22DD7D41-E246-4F64-A576-74853B14B712}"/>
          </ac:picMkLst>
        </pc:picChg>
        <pc:picChg chg="mod">
          <ac:chgData name="Jonathan Hall" userId="9f365315-03dc-4a31-9f35-8d8251b8824e" providerId="ADAL" clId="{21BF595C-2FE5-4B9F-8A55-9ABB1DE73CB7}" dt="2021-07-04T19:01:29.227" v="84" actId="1076"/>
          <ac:picMkLst>
            <pc:docMk/>
            <pc:sldMk cId="3217160557" sldId="2509"/>
            <ac:picMk id="7" creationId="{5EEEC35E-CF8C-4C5B-8883-14920542B142}"/>
          </ac:picMkLst>
        </pc:picChg>
      </pc:sldChg>
      <pc:sldChg chg="modSp mod ord">
        <pc:chgData name="Jonathan Hall" userId="9f365315-03dc-4a31-9f35-8d8251b8824e" providerId="ADAL" clId="{21BF595C-2FE5-4B9F-8A55-9ABB1DE73CB7}" dt="2021-07-06T21:54:51.961" v="720"/>
        <pc:sldMkLst>
          <pc:docMk/>
          <pc:sldMk cId="3079415370" sldId="2514"/>
        </pc:sldMkLst>
        <pc:spChg chg="mod">
          <ac:chgData name="Jonathan Hall" userId="9f365315-03dc-4a31-9f35-8d8251b8824e" providerId="ADAL" clId="{21BF595C-2FE5-4B9F-8A55-9ABB1DE73CB7}" dt="2021-07-06T20:43:22.544" v="458" actId="1076"/>
          <ac:spMkLst>
            <pc:docMk/>
            <pc:sldMk cId="3079415370" sldId="2514"/>
            <ac:spMk id="11" creationId="{D581090F-A0C2-4EBF-8025-EC2A9CD7AF3F}"/>
          </ac:spMkLst>
        </pc:spChg>
      </pc:sldChg>
      <pc:sldChg chg="modSp mod">
        <pc:chgData name="Jonathan Hall" userId="9f365315-03dc-4a31-9f35-8d8251b8824e" providerId="ADAL" clId="{21BF595C-2FE5-4B9F-8A55-9ABB1DE73CB7}" dt="2021-07-06T20:41:30.182" v="426" actId="20577"/>
        <pc:sldMkLst>
          <pc:docMk/>
          <pc:sldMk cId="2233673342" sldId="2515"/>
        </pc:sldMkLst>
        <pc:spChg chg="mod">
          <ac:chgData name="Jonathan Hall" userId="9f365315-03dc-4a31-9f35-8d8251b8824e" providerId="ADAL" clId="{21BF595C-2FE5-4B9F-8A55-9ABB1DE73CB7}" dt="2021-07-06T20:41:30.182" v="426" actId="20577"/>
          <ac:spMkLst>
            <pc:docMk/>
            <pc:sldMk cId="2233673342" sldId="2515"/>
            <ac:spMk id="2" creationId="{FC812987-8166-4EC0-A998-5BF7F1D0300F}"/>
          </ac:spMkLst>
        </pc:spChg>
        <pc:spChg chg="mod">
          <ac:chgData name="Jonathan Hall" userId="9f365315-03dc-4a31-9f35-8d8251b8824e" providerId="ADAL" clId="{21BF595C-2FE5-4B9F-8A55-9ABB1DE73CB7}" dt="2021-07-06T20:40:43.570" v="379" actId="20577"/>
          <ac:spMkLst>
            <pc:docMk/>
            <pc:sldMk cId="2233673342" sldId="2515"/>
            <ac:spMk id="5" creationId="{A7A63039-07D0-4C9F-9C46-BA917050E786}"/>
          </ac:spMkLst>
        </pc:spChg>
      </pc:sldChg>
      <pc:sldChg chg="modSp mod">
        <pc:chgData name="Jonathan Hall" userId="9f365315-03dc-4a31-9f35-8d8251b8824e" providerId="ADAL" clId="{21BF595C-2FE5-4B9F-8A55-9ABB1DE73CB7}" dt="2021-07-06T20:41:33.376" v="427"/>
        <pc:sldMkLst>
          <pc:docMk/>
          <pc:sldMk cId="3631406129" sldId="2516"/>
        </pc:sldMkLst>
        <pc:spChg chg="mod">
          <ac:chgData name="Jonathan Hall" userId="9f365315-03dc-4a31-9f35-8d8251b8824e" providerId="ADAL" clId="{21BF595C-2FE5-4B9F-8A55-9ABB1DE73CB7}" dt="2021-07-06T20:41:33.376" v="427"/>
          <ac:spMkLst>
            <pc:docMk/>
            <pc:sldMk cId="3631406129" sldId="2516"/>
            <ac:spMk id="2" creationId="{F29C15EF-99C0-452F-8547-2B8D9EB9F5E3}"/>
          </ac:spMkLst>
        </pc:spChg>
        <pc:graphicFrameChg chg="modGraphic">
          <ac:chgData name="Jonathan Hall" userId="9f365315-03dc-4a31-9f35-8d8251b8824e" providerId="ADAL" clId="{21BF595C-2FE5-4B9F-8A55-9ABB1DE73CB7}" dt="2021-07-06T20:41:00.758" v="388" actId="20577"/>
          <ac:graphicFrameMkLst>
            <pc:docMk/>
            <pc:sldMk cId="3631406129" sldId="2516"/>
            <ac:graphicFrameMk id="3" creationId="{D64EC9DE-111B-431D-AB2A-A2F252F8D01C}"/>
          </ac:graphicFrameMkLst>
        </pc:graphicFrameChg>
      </pc:sldChg>
      <pc:sldChg chg="ord">
        <pc:chgData name="Jonathan Hall" userId="9f365315-03dc-4a31-9f35-8d8251b8824e" providerId="ADAL" clId="{21BF595C-2FE5-4B9F-8A55-9ABB1DE73CB7}" dt="2021-07-06T21:54:30.205" v="718"/>
        <pc:sldMkLst>
          <pc:docMk/>
          <pc:sldMk cId="1534168877" sldId="2518"/>
        </pc:sldMkLst>
      </pc:sldChg>
      <pc:sldChg chg="ord">
        <pc:chgData name="Jonathan Hall" userId="9f365315-03dc-4a31-9f35-8d8251b8824e" providerId="ADAL" clId="{21BF595C-2FE5-4B9F-8A55-9ABB1DE73CB7}" dt="2021-07-06T21:54:51.961" v="720"/>
        <pc:sldMkLst>
          <pc:docMk/>
          <pc:sldMk cId="894872272" sldId="2519"/>
        </pc:sldMkLst>
      </pc:sldChg>
      <pc:sldChg chg="addSp modSp new mod ord">
        <pc:chgData name="Jonathan Hall" userId="9f365315-03dc-4a31-9f35-8d8251b8824e" providerId="ADAL" clId="{21BF595C-2FE5-4B9F-8A55-9ABB1DE73CB7}" dt="2021-07-04T19:00:56.307" v="82" actId="1076"/>
        <pc:sldMkLst>
          <pc:docMk/>
          <pc:sldMk cId="1720067763" sldId="2520"/>
        </pc:sldMkLst>
        <pc:spChg chg="mod">
          <ac:chgData name="Jonathan Hall" userId="9f365315-03dc-4a31-9f35-8d8251b8824e" providerId="ADAL" clId="{21BF595C-2FE5-4B9F-8A55-9ABB1DE73CB7}" dt="2021-07-04T19:00:08.794" v="14" actId="20577"/>
          <ac:spMkLst>
            <pc:docMk/>
            <pc:sldMk cId="1720067763" sldId="2520"/>
            <ac:spMk id="2" creationId="{A0B385BE-A303-4249-90DD-EE3AD9A2B486}"/>
          </ac:spMkLst>
        </pc:spChg>
        <pc:spChg chg="add mod">
          <ac:chgData name="Jonathan Hall" userId="9f365315-03dc-4a31-9f35-8d8251b8824e" providerId="ADAL" clId="{21BF595C-2FE5-4B9F-8A55-9ABB1DE73CB7}" dt="2021-07-04T19:00:56.307" v="82" actId="1076"/>
          <ac:spMkLst>
            <pc:docMk/>
            <pc:sldMk cId="1720067763" sldId="2520"/>
            <ac:spMk id="3" creationId="{0851D2B9-9B10-4E98-AB2F-643B35004D48}"/>
          </ac:spMkLst>
        </pc:spChg>
      </pc:sldChg>
      <pc:sldChg chg="addSp modSp new mod modAnim">
        <pc:chgData name="Jonathan Hall" userId="9f365315-03dc-4a31-9f35-8d8251b8824e" providerId="ADAL" clId="{21BF595C-2FE5-4B9F-8A55-9ABB1DE73CB7}" dt="2021-07-04T19:07:33.203" v="235" actId="1076"/>
        <pc:sldMkLst>
          <pc:docMk/>
          <pc:sldMk cId="839829438" sldId="2521"/>
        </pc:sldMkLst>
        <pc:spChg chg="mod">
          <ac:chgData name="Jonathan Hall" userId="9f365315-03dc-4a31-9f35-8d8251b8824e" providerId="ADAL" clId="{21BF595C-2FE5-4B9F-8A55-9ABB1DE73CB7}" dt="2021-07-04T19:02:18.552" v="104" actId="20577"/>
          <ac:spMkLst>
            <pc:docMk/>
            <pc:sldMk cId="839829438" sldId="2521"/>
            <ac:spMk id="2" creationId="{BDDF5992-CE9B-467C-A897-78FF08D397FE}"/>
          </ac:spMkLst>
        </pc:spChg>
        <pc:spChg chg="add mod">
          <ac:chgData name="Jonathan Hall" userId="9f365315-03dc-4a31-9f35-8d8251b8824e" providerId="ADAL" clId="{21BF595C-2FE5-4B9F-8A55-9ABB1DE73CB7}" dt="2021-07-04T19:07:21.482" v="231" actId="1076"/>
          <ac:spMkLst>
            <pc:docMk/>
            <pc:sldMk cId="839829438" sldId="2521"/>
            <ac:spMk id="3" creationId="{5E457E6E-4E46-4BD8-973B-88BBB4AA5048}"/>
          </ac:spMkLst>
        </pc:spChg>
        <pc:spChg chg="add mod">
          <ac:chgData name="Jonathan Hall" userId="9f365315-03dc-4a31-9f35-8d8251b8824e" providerId="ADAL" clId="{21BF595C-2FE5-4B9F-8A55-9ABB1DE73CB7}" dt="2021-07-04T19:07:18.765" v="230" actId="1076"/>
          <ac:spMkLst>
            <pc:docMk/>
            <pc:sldMk cId="839829438" sldId="2521"/>
            <ac:spMk id="4" creationId="{038FEA1A-C9E8-48A3-A2C9-1AE503F94F61}"/>
          </ac:spMkLst>
        </pc:spChg>
        <pc:spChg chg="add mod">
          <ac:chgData name="Jonathan Hall" userId="9f365315-03dc-4a31-9f35-8d8251b8824e" providerId="ADAL" clId="{21BF595C-2FE5-4B9F-8A55-9ABB1DE73CB7}" dt="2021-07-04T19:07:18.765" v="230" actId="1076"/>
          <ac:spMkLst>
            <pc:docMk/>
            <pc:sldMk cId="839829438" sldId="2521"/>
            <ac:spMk id="5" creationId="{E72AE1F8-9E48-4294-A778-0E6E35E95B7A}"/>
          </ac:spMkLst>
        </pc:spChg>
        <pc:spChg chg="add mod">
          <ac:chgData name="Jonathan Hall" userId="9f365315-03dc-4a31-9f35-8d8251b8824e" providerId="ADAL" clId="{21BF595C-2FE5-4B9F-8A55-9ABB1DE73CB7}" dt="2021-07-04T19:07:18.765" v="230" actId="1076"/>
          <ac:spMkLst>
            <pc:docMk/>
            <pc:sldMk cId="839829438" sldId="2521"/>
            <ac:spMk id="6" creationId="{015C7003-8F9D-434D-AD7F-9088CA0A1688}"/>
          </ac:spMkLst>
        </pc:spChg>
        <pc:spChg chg="add mod">
          <ac:chgData name="Jonathan Hall" userId="9f365315-03dc-4a31-9f35-8d8251b8824e" providerId="ADAL" clId="{21BF595C-2FE5-4B9F-8A55-9ABB1DE73CB7}" dt="2021-07-04T19:07:18.765" v="230" actId="1076"/>
          <ac:spMkLst>
            <pc:docMk/>
            <pc:sldMk cId="839829438" sldId="2521"/>
            <ac:spMk id="7" creationId="{D2949990-57E4-46A9-B4F7-544D489B4269}"/>
          </ac:spMkLst>
        </pc:spChg>
        <pc:spChg chg="add mod">
          <ac:chgData name="Jonathan Hall" userId="9f365315-03dc-4a31-9f35-8d8251b8824e" providerId="ADAL" clId="{21BF595C-2FE5-4B9F-8A55-9ABB1DE73CB7}" dt="2021-07-04T19:07:18.765" v="230" actId="1076"/>
          <ac:spMkLst>
            <pc:docMk/>
            <pc:sldMk cId="839829438" sldId="2521"/>
            <ac:spMk id="8" creationId="{DDD5EAF0-BF71-4490-96EF-228923FB276B}"/>
          </ac:spMkLst>
        </pc:spChg>
        <pc:picChg chg="add mod">
          <ac:chgData name="Jonathan Hall" userId="9f365315-03dc-4a31-9f35-8d8251b8824e" providerId="ADAL" clId="{21BF595C-2FE5-4B9F-8A55-9ABB1DE73CB7}" dt="2021-07-04T19:07:33.203" v="235" actId="1076"/>
          <ac:picMkLst>
            <pc:docMk/>
            <pc:sldMk cId="839829438" sldId="2521"/>
            <ac:picMk id="9" creationId="{FCC672A7-86EB-45D4-BCAD-3B2468A5A79F}"/>
          </ac:picMkLst>
        </pc:picChg>
      </pc:sldChg>
      <pc:sldChg chg="ord">
        <pc:chgData name="Jonathan Hall" userId="9f365315-03dc-4a31-9f35-8d8251b8824e" providerId="ADAL" clId="{21BF595C-2FE5-4B9F-8A55-9ABB1DE73CB7}" dt="2021-07-06T21:54:51.961" v="720"/>
        <pc:sldMkLst>
          <pc:docMk/>
          <pc:sldMk cId="297488747" sldId="2524"/>
        </pc:sldMkLst>
      </pc:sldChg>
      <pc:sldChg chg="ord">
        <pc:chgData name="Jonathan Hall" userId="9f365315-03dc-4a31-9f35-8d8251b8824e" providerId="ADAL" clId="{21BF595C-2FE5-4B9F-8A55-9ABB1DE73CB7}" dt="2021-07-06T21:54:51.961" v="720"/>
        <pc:sldMkLst>
          <pc:docMk/>
          <pc:sldMk cId="3594000167" sldId="2525"/>
        </pc:sldMkLst>
      </pc:sldChg>
      <pc:sldChg chg="addSp delSp modSp mod ord">
        <pc:chgData name="Jonathan Hall" userId="9f365315-03dc-4a31-9f35-8d8251b8824e" providerId="ADAL" clId="{21BF595C-2FE5-4B9F-8A55-9ABB1DE73CB7}" dt="2021-07-06T20:24:17.817" v="272" actId="14100"/>
        <pc:sldMkLst>
          <pc:docMk/>
          <pc:sldMk cId="670472332" sldId="2526"/>
        </pc:sldMkLst>
        <pc:spChg chg="mod">
          <ac:chgData name="Jonathan Hall" userId="9f365315-03dc-4a31-9f35-8d8251b8824e" providerId="ADAL" clId="{21BF595C-2FE5-4B9F-8A55-9ABB1DE73CB7}" dt="2021-07-06T20:24:17.817" v="272" actId="14100"/>
          <ac:spMkLst>
            <pc:docMk/>
            <pc:sldMk cId="670472332" sldId="2526"/>
            <ac:spMk id="5" creationId="{9190A91F-F321-4174-95C8-0953CC5F187B}"/>
          </ac:spMkLst>
        </pc:spChg>
        <pc:spChg chg="add mod">
          <ac:chgData name="Jonathan Hall" userId="9f365315-03dc-4a31-9f35-8d8251b8824e" providerId="ADAL" clId="{21BF595C-2FE5-4B9F-8A55-9ABB1DE73CB7}" dt="2021-07-06T20:23:59.259" v="266" actId="1076"/>
          <ac:spMkLst>
            <pc:docMk/>
            <pc:sldMk cId="670472332" sldId="2526"/>
            <ac:spMk id="7" creationId="{3B28C507-4B40-4B1E-B16E-804A4F2BA5C3}"/>
          </ac:spMkLst>
        </pc:spChg>
        <pc:picChg chg="add mod">
          <ac:chgData name="Jonathan Hall" userId="9f365315-03dc-4a31-9f35-8d8251b8824e" providerId="ADAL" clId="{21BF595C-2FE5-4B9F-8A55-9ABB1DE73CB7}" dt="2021-07-06T20:23:29.576" v="259" actId="1076"/>
          <ac:picMkLst>
            <pc:docMk/>
            <pc:sldMk cId="670472332" sldId="2526"/>
            <ac:picMk id="3" creationId="{DE01C540-2F2D-42CB-A5B8-698818CF9D63}"/>
          </ac:picMkLst>
        </pc:picChg>
        <pc:picChg chg="del">
          <ac:chgData name="Jonathan Hall" userId="9f365315-03dc-4a31-9f35-8d8251b8824e" providerId="ADAL" clId="{21BF595C-2FE5-4B9F-8A55-9ABB1DE73CB7}" dt="2021-07-06T20:08:20.278" v="236" actId="478"/>
          <ac:picMkLst>
            <pc:docMk/>
            <pc:sldMk cId="670472332" sldId="2526"/>
            <ac:picMk id="4" creationId="{5B6CADEC-4455-439E-88F7-5C955EAACCB9}"/>
          </ac:picMkLst>
        </pc:picChg>
      </pc:sldChg>
      <pc:sldChg chg="delSp del mod">
        <pc:chgData name="Jonathan Hall" userId="9f365315-03dc-4a31-9f35-8d8251b8824e" providerId="ADAL" clId="{21BF595C-2FE5-4B9F-8A55-9ABB1DE73CB7}" dt="2021-07-06T20:08:25.122" v="238" actId="2696"/>
        <pc:sldMkLst>
          <pc:docMk/>
          <pc:sldMk cId="581854379" sldId="2527"/>
        </pc:sldMkLst>
        <pc:picChg chg="del">
          <ac:chgData name="Jonathan Hall" userId="9f365315-03dc-4a31-9f35-8d8251b8824e" providerId="ADAL" clId="{21BF595C-2FE5-4B9F-8A55-9ABB1DE73CB7}" dt="2021-07-06T20:08:21.810" v="237" actId="478"/>
          <ac:picMkLst>
            <pc:docMk/>
            <pc:sldMk cId="581854379" sldId="2527"/>
            <ac:picMk id="3" creationId="{DD70278F-BBE6-415B-B2A1-FAAFCE1A167D}"/>
          </ac:picMkLst>
        </pc:picChg>
      </pc:sldChg>
      <pc:sldChg chg="addSp delSp modSp new mod ord modAnim">
        <pc:chgData name="Jonathan Hall" userId="9f365315-03dc-4a31-9f35-8d8251b8824e" providerId="ADAL" clId="{21BF595C-2FE5-4B9F-8A55-9ABB1DE73CB7}" dt="2021-07-06T21:54:12.073" v="712"/>
        <pc:sldMkLst>
          <pc:docMk/>
          <pc:sldMk cId="1729561299" sldId="2530"/>
        </pc:sldMkLst>
        <pc:spChg chg="mod">
          <ac:chgData name="Jonathan Hall" userId="9f365315-03dc-4a31-9f35-8d8251b8824e" providerId="ADAL" clId="{21BF595C-2FE5-4B9F-8A55-9ABB1DE73CB7}" dt="2021-07-06T20:26:18.220" v="287" actId="14100"/>
          <ac:spMkLst>
            <pc:docMk/>
            <pc:sldMk cId="1729561299" sldId="2530"/>
            <ac:spMk id="2" creationId="{8623A843-7775-49A1-BDF1-D013DD21E770}"/>
          </ac:spMkLst>
        </pc:spChg>
        <pc:spChg chg="add del mod">
          <ac:chgData name="Jonathan Hall" userId="9f365315-03dc-4a31-9f35-8d8251b8824e" providerId="ADAL" clId="{21BF595C-2FE5-4B9F-8A55-9ABB1DE73CB7}" dt="2021-07-06T20:26:13.659" v="283" actId="478"/>
          <ac:spMkLst>
            <pc:docMk/>
            <pc:sldMk cId="1729561299" sldId="2530"/>
            <ac:spMk id="3" creationId="{28CF9A57-2851-424F-BDC3-1E114C7C8FE2}"/>
          </ac:spMkLst>
        </pc:spChg>
        <pc:spChg chg="add mod">
          <ac:chgData name="Jonathan Hall" userId="9f365315-03dc-4a31-9f35-8d8251b8824e" providerId="ADAL" clId="{21BF595C-2FE5-4B9F-8A55-9ABB1DE73CB7}" dt="2021-07-06T20:26:05.945" v="280"/>
          <ac:spMkLst>
            <pc:docMk/>
            <pc:sldMk cId="1729561299" sldId="2530"/>
            <ac:spMk id="4" creationId="{67BB7580-365C-4D02-A3CF-A3B7D13C6EDC}"/>
          </ac:spMkLst>
        </pc:spChg>
        <pc:picChg chg="add mod">
          <ac:chgData name="Jonathan Hall" userId="9f365315-03dc-4a31-9f35-8d8251b8824e" providerId="ADAL" clId="{21BF595C-2FE5-4B9F-8A55-9ABB1DE73CB7}" dt="2021-07-06T20:26:05.945" v="280"/>
          <ac:picMkLst>
            <pc:docMk/>
            <pc:sldMk cId="1729561299" sldId="2530"/>
            <ac:picMk id="5" creationId="{D6B27E1F-8824-4C80-9006-D9ECF0970EDF}"/>
          </ac:picMkLst>
        </pc:picChg>
      </pc:sldChg>
      <pc:sldChg chg="addSp modSp new mod ord modAnim">
        <pc:chgData name="Jonathan Hall" userId="9f365315-03dc-4a31-9f35-8d8251b8824e" providerId="ADAL" clId="{21BF595C-2FE5-4B9F-8A55-9ABB1DE73CB7}" dt="2021-07-06T21:54:12.073" v="712"/>
        <pc:sldMkLst>
          <pc:docMk/>
          <pc:sldMk cId="1391640403" sldId="2531"/>
        </pc:sldMkLst>
        <pc:spChg chg="mod">
          <ac:chgData name="Jonathan Hall" userId="9f365315-03dc-4a31-9f35-8d8251b8824e" providerId="ADAL" clId="{21BF595C-2FE5-4B9F-8A55-9ABB1DE73CB7}" dt="2021-07-06T20:26:54.767" v="292"/>
          <ac:spMkLst>
            <pc:docMk/>
            <pc:sldMk cId="1391640403" sldId="2531"/>
            <ac:spMk id="2" creationId="{D72A9A06-420C-43EA-8C05-A2F30191DCC7}"/>
          </ac:spMkLst>
        </pc:spChg>
        <pc:spChg chg="add mod">
          <ac:chgData name="Jonathan Hall" userId="9f365315-03dc-4a31-9f35-8d8251b8824e" providerId="ADAL" clId="{21BF595C-2FE5-4B9F-8A55-9ABB1DE73CB7}" dt="2021-07-06T20:27:02.587" v="295" actId="20577"/>
          <ac:spMkLst>
            <pc:docMk/>
            <pc:sldMk cId="1391640403" sldId="2531"/>
            <ac:spMk id="4" creationId="{4421D509-2588-4B16-924C-F8AE5077E279}"/>
          </ac:spMkLst>
        </pc:spChg>
        <pc:spChg chg="add mod">
          <ac:chgData name="Jonathan Hall" userId="9f365315-03dc-4a31-9f35-8d8251b8824e" providerId="ADAL" clId="{21BF595C-2FE5-4B9F-8A55-9ABB1DE73CB7}" dt="2021-07-06T21:53:20.247" v="709" actId="1076"/>
          <ac:spMkLst>
            <pc:docMk/>
            <pc:sldMk cId="1391640403" sldId="2531"/>
            <ac:spMk id="5" creationId="{6AED82F4-E8E3-47F2-982D-AE39E1B5DDD4}"/>
          </ac:spMkLst>
        </pc:spChg>
        <pc:picChg chg="add mod">
          <ac:chgData name="Jonathan Hall" userId="9f365315-03dc-4a31-9f35-8d8251b8824e" providerId="ADAL" clId="{21BF595C-2FE5-4B9F-8A55-9ABB1DE73CB7}" dt="2021-07-06T21:53:21.676" v="710" actId="1076"/>
          <ac:picMkLst>
            <pc:docMk/>
            <pc:sldMk cId="1391640403" sldId="2531"/>
            <ac:picMk id="3" creationId="{D0F8D716-8CF0-46B6-B929-B32036816254}"/>
          </ac:picMkLst>
        </pc:picChg>
      </pc:sldChg>
      <pc:sldChg chg="add">
        <pc:chgData name="Jonathan Hall" userId="9f365315-03dc-4a31-9f35-8d8251b8824e" providerId="ADAL" clId="{21BF595C-2FE5-4B9F-8A55-9ABB1DE73CB7}" dt="2021-07-06T20:48:12.194" v="467"/>
        <pc:sldMkLst>
          <pc:docMk/>
          <pc:sldMk cId="2512168227" sldId="2532"/>
        </pc:sldMkLst>
      </pc:sldChg>
      <pc:sldChg chg="add">
        <pc:chgData name="Jonathan Hall" userId="9f365315-03dc-4a31-9f35-8d8251b8824e" providerId="ADAL" clId="{21BF595C-2FE5-4B9F-8A55-9ABB1DE73CB7}" dt="2021-07-06T20:48:12.194" v="467"/>
        <pc:sldMkLst>
          <pc:docMk/>
          <pc:sldMk cId="1644139462" sldId="2533"/>
        </pc:sldMkLst>
      </pc:sldChg>
      <pc:sldChg chg="addSp modSp new mod ord">
        <pc:chgData name="Jonathan Hall" userId="9f365315-03dc-4a31-9f35-8d8251b8824e" providerId="ADAL" clId="{21BF595C-2FE5-4B9F-8A55-9ABB1DE73CB7}" dt="2021-07-06T21:54:17.095" v="714"/>
        <pc:sldMkLst>
          <pc:docMk/>
          <pc:sldMk cId="4051273030" sldId="2534"/>
        </pc:sldMkLst>
        <pc:spChg chg="mod">
          <ac:chgData name="Jonathan Hall" userId="9f365315-03dc-4a31-9f35-8d8251b8824e" providerId="ADAL" clId="{21BF595C-2FE5-4B9F-8A55-9ABB1DE73CB7}" dt="2021-07-06T21:52:30.288" v="707" actId="20577"/>
          <ac:spMkLst>
            <pc:docMk/>
            <pc:sldMk cId="4051273030" sldId="2534"/>
            <ac:spMk id="2" creationId="{C49F846B-898B-4562-9C14-76CD23F2ABF2}"/>
          </ac:spMkLst>
        </pc:spChg>
        <pc:picChg chg="add mod">
          <ac:chgData name="Jonathan Hall" userId="9f365315-03dc-4a31-9f35-8d8251b8824e" providerId="ADAL" clId="{21BF595C-2FE5-4B9F-8A55-9ABB1DE73CB7}" dt="2021-07-06T21:30:48.343" v="532" actId="1076"/>
          <ac:picMkLst>
            <pc:docMk/>
            <pc:sldMk cId="4051273030" sldId="2534"/>
            <ac:picMk id="3" creationId="{DA0285FF-C433-4307-A111-88359FBC20A9}"/>
          </ac:picMkLst>
        </pc:picChg>
      </pc:sldChg>
    </pc:docChg>
  </pc:docChgLst>
  <pc:docChgLst>
    <pc:chgData name="Jonathan Hall" userId="9f365315-03dc-4a31-9f35-8d8251b8824e" providerId="ADAL" clId="{9D044E70-429D-43FE-ADA9-806BD0A52285}"/>
    <pc:docChg chg="undo redo custSel addSld modSld sldOrd addSection modSection">
      <pc:chgData name="Jonathan Hall" userId="9f365315-03dc-4a31-9f35-8d8251b8824e" providerId="ADAL" clId="{9D044E70-429D-43FE-ADA9-806BD0A52285}" dt="2021-07-07T11:59:14.337" v="1605" actId="1076"/>
      <pc:docMkLst>
        <pc:docMk/>
      </pc:docMkLst>
      <pc:sldChg chg="modSp mod">
        <pc:chgData name="Jonathan Hall" userId="9f365315-03dc-4a31-9f35-8d8251b8824e" providerId="ADAL" clId="{9D044E70-429D-43FE-ADA9-806BD0A52285}" dt="2021-07-05T11:24:04.999" v="296" actId="20577"/>
        <pc:sldMkLst>
          <pc:docMk/>
          <pc:sldMk cId="443021151" sldId="404"/>
        </pc:sldMkLst>
        <pc:spChg chg="mod">
          <ac:chgData name="Jonathan Hall" userId="9f365315-03dc-4a31-9f35-8d8251b8824e" providerId="ADAL" clId="{9D044E70-429D-43FE-ADA9-806BD0A52285}" dt="2021-07-05T11:24:04.999" v="296" actId="20577"/>
          <ac:spMkLst>
            <pc:docMk/>
            <pc:sldMk cId="443021151" sldId="404"/>
            <ac:spMk id="2" creationId="{40518F2D-27A4-4FC0-AA35-70F2E1D96D6A}"/>
          </ac:spMkLst>
        </pc:spChg>
      </pc:sldChg>
      <pc:sldChg chg="modSp mod">
        <pc:chgData name="Jonathan Hall" userId="9f365315-03dc-4a31-9f35-8d8251b8824e" providerId="ADAL" clId="{9D044E70-429D-43FE-ADA9-806BD0A52285}" dt="2021-07-05T11:23:49.462" v="267" actId="20577"/>
        <pc:sldMkLst>
          <pc:docMk/>
          <pc:sldMk cId="3647536628" sldId="409"/>
        </pc:sldMkLst>
        <pc:spChg chg="mod">
          <ac:chgData name="Jonathan Hall" userId="9f365315-03dc-4a31-9f35-8d8251b8824e" providerId="ADAL" clId="{9D044E70-429D-43FE-ADA9-806BD0A52285}" dt="2021-07-05T11:23:49.462" v="267" actId="20577"/>
          <ac:spMkLst>
            <pc:docMk/>
            <pc:sldMk cId="3647536628" sldId="409"/>
            <ac:spMk id="2" creationId="{849DDB14-B345-4212-9526-7F5A8D719085}"/>
          </ac:spMkLst>
        </pc:spChg>
      </pc:sldChg>
      <pc:sldChg chg="modSp mod">
        <pc:chgData name="Jonathan Hall" userId="9f365315-03dc-4a31-9f35-8d8251b8824e" providerId="ADAL" clId="{9D044E70-429D-43FE-ADA9-806BD0A52285}" dt="2021-07-05T11:20:47.953" v="211" actId="20577"/>
        <pc:sldMkLst>
          <pc:docMk/>
          <pc:sldMk cId="2344954949" sldId="412"/>
        </pc:sldMkLst>
        <pc:spChg chg="mod">
          <ac:chgData name="Jonathan Hall" userId="9f365315-03dc-4a31-9f35-8d8251b8824e" providerId="ADAL" clId="{9D044E70-429D-43FE-ADA9-806BD0A52285}" dt="2021-07-05T11:20:47.953" v="211" actId="20577"/>
          <ac:spMkLst>
            <pc:docMk/>
            <pc:sldMk cId="2344954949" sldId="412"/>
            <ac:spMk id="2" creationId="{EA8FF542-6C87-4A4F-BB90-EC28CA0127DC}"/>
          </ac:spMkLst>
        </pc:spChg>
      </pc:sldChg>
      <pc:sldChg chg="modSp mod">
        <pc:chgData name="Jonathan Hall" userId="9f365315-03dc-4a31-9f35-8d8251b8824e" providerId="ADAL" clId="{9D044E70-429D-43FE-ADA9-806BD0A52285}" dt="2021-07-07T11:31:49.708" v="1275" actId="20577"/>
        <pc:sldMkLst>
          <pc:docMk/>
          <pc:sldMk cId="1901838661" sldId="413"/>
        </pc:sldMkLst>
        <pc:spChg chg="mod">
          <ac:chgData name="Jonathan Hall" userId="9f365315-03dc-4a31-9f35-8d8251b8824e" providerId="ADAL" clId="{9D044E70-429D-43FE-ADA9-806BD0A52285}" dt="2021-07-07T11:31:49.708" v="1275" actId="20577"/>
          <ac:spMkLst>
            <pc:docMk/>
            <pc:sldMk cId="1901838661" sldId="413"/>
            <ac:spMk id="2" creationId="{2F392580-186F-4E70-9DFD-E746CCAEBA13}"/>
          </ac:spMkLst>
        </pc:spChg>
      </pc:sldChg>
      <pc:sldChg chg="ord">
        <pc:chgData name="Jonathan Hall" userId="9f365315-03dc-4a31-9f35-8d8251b8824e" providerId="ADAL" clId="{9D044E70-429D-43FE-ADA9-806BD0A52285}" dt="2021-07-07T11:21:07.981" v="1050"/>
        <pc:sldMkLst>
          <pc:docMk/>
          <pc:sldMk cId="3567766476" sldId="2484"/>
        </pc:sldMkLst>
      </pc:sldChg>
      <pc:sldChg chg="ord">
        <pc:chgData name="Jonathan Hall" userId="9f365315-03dc-4a31-9f35-8d8251b8824e" providerId="ADAL" clId="{9D044E70-429D-43FE-ADA9-806BD0A52285}" dt="2021-07-07T11:23:30.359" v="1052"/>
        <pc:sldMkLst>
          <pc:docMk/>
          <pc:sldMk cId="3780695569" sldId="2487"/>
        </pc:sldMkLst>
      </pc:sldChg>
      <pc:sldChg chg="addSp delSp modSp mod">
        <pc:chgData name="Jonathan Hall" userId="9f365315-03dc-4a31-9f35-8d8251b8824e" providerId="ADAL" clId="{9D044E70-429D-43FE-ADA9-806BD0A52285}" dt="2021-07-05T12:04:46.020" v="831" actId="478"/>
        <pc:sldMkLst>
          <pc:docMk/>
          <pc:sldMk cId="560473025" sldId="2488"/>
        </pc:sldMkLst>
        <pc:spChg chg="mod">
          <ac:chgData name="Jonathan Hall" userId="9f365315-03dc-4a31-9f35-8d8251b8824e" providerId="ADAL" clId="{9D044E70-429D-43FE-ADA9-806BD0A52285}" dt="2021-07-05T12:00:08.591" v="808"/>
          <ac:spMkLst>
            <pc:docMk/>
            <pc:sldMk cId="560473025" sldId="2488"/>
            <ac:spMk id="8" creationId="{A9031305-2493-41AA-8C3B-47CF11AD41EB}"/>
          </ac:spMkLst>
        </pc:spChg>
        <pc:spChg chg="mod">
          <ac:chgData name="Jonathan Hall" userId="9f365315-03dc-4a31-9f35-8d8251b8824e" providerId="ADAL" clId="{9D044E70-429D-43FE-ADA9-806BD0A52285}" dt="2021-07-05T12:00:08.591" v="808"/>
          <ac:spMkLst>
            <pc:docMk/>
            <pc:sldMk cId="560473025" sldId="2488"/>
            <ac:spMk id="9" creationId="{85F24C33-7FA3-45F6-A50F-2A279D5C8606}"/>
          </ac:spMkLst>
        </pc:spChg>
        <pc:spChg chg="mod">
          <ac:chgData name="Jonathan Hall" userId="9f365315-03dc-4a31-9f35-8d8251b8824e" providerId="ADAL" clId="{9D044E70-429D-43FE-ADA9-806BD0A52285}" dt="2021-07-05T12:00:24.724" v="812" actId="1076"/>
          <ac:spMkLst>
            <pc:docMk/>
            <pc:sldMk cId="560473025" sldId="2488"/>
            <ac:spMk id="10" creationId="{A11B723F-D2B2-4228-BDE6-944255A22B07}"/>
          </ac:spMkLst>
        </pc:spChg>
        <pc:spChg chg="add mod">
          <ac:chgData name="Jonathan Hall" userId="9f365315-03dc-4a31-9f35-8d8251b8824e" providerId="ADAL" clId="{9D044E70-429D-43FE-ADA9-806BD0A52285}" dt="2021-07-05T12:00:28.837" v="815" actId="20577"/>
          <ac:spMkLst>
            <pc:docMk/>
            <pc:sldMk cId="560473025" sldId="2488"/>
            <ac:spMk id="11" creationId="{AAF472EE-9563-4F8C-8005-EC8E4B8CA512}"/>
          </ac:spMkLst>
        </pc:spChg>
        <pc:spChg chg="add mod">
          <ac:chgData name="Jonathan Hall" userId="9f365315-03dc-4a31-9f35-8d8251b8824e" providerId="ADAL" clId="{9D044E70-429D-43FE-ADA9-806BD0A52285}" dt="2021-07-05T12:00:41.819" v="819" actId="1076"/>
          <ac:spMkLst>
            <pc:docMk/>
            <pc:sldMk cId="560473025" sldId="2488"/>
            <ac:spMk id="12" creationId="{F887E1EB-59E3-4715-9887-D2E5957796DE}"/>
          </ac:spMkLst>
        </pc:spChg>
        <pc:spChg chg="add del mod">
          <ac:chgData name="Jonathan Hall" userId="9f365315-03dc-4a31-9f35-8d8251b8824e" providerId="ADAL" clId="{9D044E70-429D-43FE-ADA9-806BD0A52285}" dt="2021-07-05T12:04:30.001" v="827"/>
          <ac:spMkLst>
            <pc:docMk/>
            <pc:sldMk cId="560473025" sldId="2488"/>
            <ac:spMk id="13" creationId="{7881EBED-233A-4A15-92A7-99F5D4C37940}"/>
          </ac:spMkLst>
        </pc:spChg>
        <pc:spChg chg="add del mod">
          <ac:chgData name="Jonathan Hall" userId="9f365315-03dc-4a31-9f35-8d8251b8824e" providerId="ADAL" clId="{9D044E70-429D-43FE-ADA9-806BD0A52285}" dt="2021-07-05T12:04:46.020" v="831" actId="478"/>
          <ac:spMkLst>
            <pc:docMk/>
            <pc:sldMk cId="560473025" sldId="2488"/>
            <ac:spMk id="14" creationId="{C6299C8C-9E2B-4AD0-A529-0B906DA59B8C}"/>
          </ac:spMkLst>
        </pc:spChg>
        <pc:grpChg chg="add mod">
          <ac:chgData name="Jonathan Hall" userId="9f365315-03dc-4a31-9f35-8d8251b8824e" providerId="ADAL" clId="{9D044E70-429D-43FE-ADA9-806BD0A52285}" dt="2021-07-05T12:00:11.484" v="809" actId="1076"/>
          <ac:grpSpMkLst>
            <pc:docMk/>
            <pc:sldMk cId="560473025" sldId="2488"/>
            <ac:grpSpMk id="5" creationId="{D264175F-9E79-4D79-9AC8-C12C8ED4ED2F}"/>
          </ac:grpSpMkLst>
        </pc:grpChg>
        <pc:picChg chg="del">
          <ac:chgData name="Jonathan Hall" userId="9f365315-03dc-4a31-9f35-8d8251b8824e" providerId="ADAL" clId="{9D044E70-429D-43FE-ADA9-806BD0A52285}" dt="2021-07-05T12:00:08.403" v="807" actId="478"/>
          <ac:picMkLst>
            <pc:docMk/>
            <pc:sldMk cId="560473025" sldId="2488"/>
            <ac:picMk id="4" creationId="{21647236-481E-4DEB-956F-1AC7DDDBA0B0}"/>
          </ac:picMkLst>
        </pc:picChg>
        <pc:picChg chg="del">
          <ac:chgData name="Jonathan Hall" userId="9f365315-03dc-4a31-9f35-8d8251b8824e" providerId="ADAL" clId="{9D044E70-429D-43FE-ADA9-806BD0A52285}" dt="2021-07-05T12:00:08.403" v="807" actId="478"/>
          <ac:picMkLst>
            <pc:docMk/>
            <pc:sldMk cId="560473025" sldId="2488"/>
            <ac:picMk id="6" creationId="{96ACC7F9-62B6-4CC0-AFEB-82F5CBC13C7C}"/>
          </ac:picMkLst>
        </pc:picChg>
        <pc:picChg chg="mod">
          <ac:chgData name="Jonathan Hall" userId="9f365315-03dc-4a31-9f35-8d8251b8824e" providerId="ADAL" clId="{9D044E70-429D-43FE-ADA9-806BD0A52285}" dt="2021-07-05T12:00:08.591" v="808"/>
          <ac:picMkLst>
            <pc:docMk/>
            <pc:sldMk cId="560473025" sldId="2488"/>
            <ac:picMk id="7" creationId="{0F1E61A2-88F0-4F50-AFE8-BFEA8F6A2429}"/>
          </ac:picMkLst>
        </pc:picChg>
      </pc:sldChg>
      <pc:sldChg chg="modSp mod">
        <pc:chgData name="Jonathan Hall" userId="9f365315-03dc-4a31-9f35-8d8251b8824e" providerId="ADAL" clId="{9D044E70-429D-43FE-ADA9-806BD0A52285}" dt="2021-07-05T11:53:49.554" v="806" actId="1076"/>
        <pc:sldMkLst>
          <pc:docMk/>
          <pc:sldMk cId="998805181" sldId="2489"/>
        </pc:sldMkLst>
        <pc:spChg chg="mod">
          <ac:chgData name="Jonathan Hall" userId="9f365315-03dc-4a31-9f35-8d8251b8824e" providerId="ADAL" clId="{9D044E70-429D-43FE-ADA9-806BD0A52285}" dt="2021-07-05T11:53:49.554" v="806" actId="1076"/>
          <ac:spMkLst>
            <pc:docMk/>
            <pc:sldMk cId="998805181" sldId="2489"/>
            <ac:spMk id="17" creationId="{622B93A7-140A-48AD-AB19-1B271B1E5715}"/>
          </ac:spMkLst>
        </pc:spChg>
        <pc:spChg chg="mod">
          <ac:chgData name="Jonathan Hall" userId="9f365315-03dc-4a31-9f35-8d8251b8824e" providerId="ADAL" clId="{9D044E70-429D-43FE-ADA9-806BD0A52285}" dt="2021-07-05T11:53:49.554" v="806" actId="1076"/>
          <ac:spMkLst>
            <pc:docMk/>
            <pc:sldMk cId="998805181" sldId="2489"/>
            <ac:spMk id="20" creationId="{ACEAD3E3-4C0E-4060-8128-3B37550D2A14}"/>
          </ac:spMkLst>
        </pc:spChg>
      </pc:sldChg>
      <pc:sldChg chg="modSp mod ord">
        <pc:chgData name="Jonathan Hall" userId="9f365315-03dc-4a31-9f35-8d8251b8824e" providerId="ADAL" clId="{9D044E70-429D-43FE-ADA9-806BD0A52285}" dt="2021-07-05T11:43:39.846" v="712" actId="1076"/>
        <pc:sldMkLst>
          <pc:docMk/>
          <pc:sldMk cId="2915941588" sldId="2493"/>
        </pc:sldMkLst>
        <pc:spChg chg="mod">
          <ac:chgData name="Jonathan Hall" userId="9f365315-03dc-4a31-9f35-8d8251b8824e" providerId="ADAL" clId="{9D044E70-429D-43FE-ADA9-806BD0A52285}" dt="2021-07-05T11:40:55.763" v="693" actId="20577"/>
          <ac:spMkLst>
            <pc:docMk/>
            <pc:sldMk cId="2915941588" sldId="2493"/>
            <ac:spMk id="2" creationId="{99757296-C05A-4FB7-A737-DA8B7AC4D0BC}"/>
          </ac:spMkLst>
        </pc:spChg>
        <pc:picChg chg="mod">
          <ac:chgData name="Jonathan Hall" userId="9f365315-03dc-4a31-9f35-8d8251b8824e" providerId="ADAL" clId="{9D044E70-429D-43FE-ADA9-806BD0A52285}" dt="2021-07-05T11:43:39.846" v="712" actId="1076"/>
          <ac:picMkLst>
            <pc:docMk/>
            <pc:sldMk cId="2915941588" sldId="2493"/>
            <ac:picMk id="3" creationId="{46AFE1C3-C313-4199-B0BE-262FA9A235B2}"/>
          </ac:picMkLst>
        </pc:picChg>
      </pc:sldChg>
      <pc:sldChg chg="addSp delSp modSp mod">
        <pc:chgData name="Jonathan Hall" userId="9f365315-03dc-4a31-9f35-8d8251b8824e" providerId="ADAL" clId="{9D044E70-429D-43FE-ADA9-806BD0A52285}" dt="2021-07-07T11:58:48.559" v="1604" actId="20577"/>
        <pc:sldMkLst>
          <pc:docMk/>
          <pc:sldMk cId="481878075" sldId="2504"/>
        </pc:sldMkLst>
        <pc:spChg chg="mod">
          <ac:chgData name="Jonathan Hall" userId="9f365315-03dc-4a31-9f35-8d8251b8824e" providerId="ADAL" clId="{9D044E70-429D-43FE-ADA9-806BD0A52285}" dt="2021-07-07T11:34:00.572" v="1305"/>
          <ac:spMkLst>
            <pc:docMk/>
            <pc:sldMk cId="481878075" sldId="2504"/>
            <ac:spMk id="2" creationId="{84673078-339E-4575-84BE-DC4DDD3EC4B1}"/>
          </ac:spMkLst>
        </pc:spChg>
        <pc:spChg chg="mod">
          <ac:chgData name="Jonathan Hall" userId="9f365315-03dc-4a31-9f35-8d8251b8824e" providerId="ADAL" clId="{9D044E70-429D-43FE-ADA9-806BD0A52285}" dt="2021-07-07T11:58:25.385" v="1594" actId="1076"/>
          <ac:spMkLst>
            <pc:docMk/>
            <pc:sldMk cId="481878075" sldId="2504"/>
            <ac:spMk id="3" creationId="{8EA2498C-0F67-44BC-BB3F-00B89E3EA05F}"/>
          </ac:spMkLst>
        </pc:spChg>
        <pc:spChg chg="del">
          <ac:chgData name="Jonathan Hall" userId="9f365315-03dc-4a31-9f35-8d8251b8824e" providerId="ADAL" clId="{9D044E70-429D-43FE-ADA9-806BD0A52285}" dt="2021-07-07T11:58:18.694" v="1591" actId="478"/>
          <ac:spMkLst>
            <pc:docMk/>
            <pc:sldMk cId="481878075" sldId="2504"/>
            <ac:spMk id="6" creationId="{6CE1EC5E-657F-4A75-8F85-9B6E37927B77}"/>
          </ac:spMkLst>
        </pc:spChg>
        <pc:spChg chg="add mod">
          <ac:chgData name="Jonathan Hall" userId="9f365315-03dc-4a31-9f35-8d8251b8824e" providerId="ADAL" clId="{9D044E70-429D-43FE-ADA9-806BD0A52285}" dt="2021-07-07T11:58:35.185" v="1599" actId="20577"/>
          <ac:spMkLst>
            <pc:docMk/>
            <pc:sldMk cId="481878075" sldId="2504"/>
            <ac:spMk id="7" creationId="{0FE16023-ABDA-4ED4-975E-1FBD421D5D81}"/>
          </ac:spMkLst>
        </pc:spChg>
        <pc:graphicFrameChg chg="mod">
          <ac:chgData name="Jonathan Hall" userId="9f365315-03dc-4a31-9f35-8d8251b8824e" providerId="ADAL" clId="{9D044E70-429D-43FE-ADA9-806BD0A52285}" dt="2021-07-07T11:58:23.151" v="1593" actId="1076"/>
          <ac:graphicFrameMkLst>
            <pc:docMk/>
            <pc:sldMk cId="481878075" sldId="2504"/>
            <ac:graphicFrameMk id="4" creationId="{DDE2E701-0D5F-4D0B-A216-34642041CDA1}"/>
          </ac:graphicFrameMkLst>
        </pc:graphicFrameChg>
        <pc:graphicFrameChg chg="del">
          <ac:chgData name="Jonathan Hall" userId="9f365315-03dc-4a31-9f35-8d8251b8824e" providerId="ADAL" clId="{9D044E70-429D-43FE-ADA9-806BD0A52285}" dt="2021-07-07T11:58:18.694" v="1591" actId="478"/>
          <ac:graphicFrameMkLst>
            <pc:docMk/>
            <pc:sldMk cId="481878075" sldId="2504"/>
            <ac:graphicFrameMk id="5" creationId="{C861802B-C68B-4810-B9DA-43AE09FED3B2}"/>
          </ac:graphicFrameMkLst>
        </pc:graphicFrameChg>
        <pc:graphicFrameChg chg="add mod">
          <ac:chgData name="Jonathan Hall" userId="9f365315-03dc-4a31-9f35-8d8251b8824e" providerId="ADAL" clId="{9D044E70-429D-43FE-ADA9-806BD0A52285}" dt="2021-07-07T11:58:48.559" v="1604" actId="20577"/>
          <ac:graphicFrameMkLst>
            <pc:docMk/>
            <pc:sldMk cId="481878075" sldId="2504"/>
            <ac:graphicFrameMk id="8" creationId="{1F3738FF-BC84-4010-8F03-3FD41E1BDA62}"/>
          </ac:graphicFrameMkLst>
        </pc:graphicFrameChg>
      </pc:sldChg>
      <pc:sldChg chg="modSp mod">
        <pc:chgData name="Jonathan Hall" userId="9f365315-03dc-4a31-9f35-8d8251b8824e" providerId="ADAL" clId="{9D044E70-429D-43FE-ADA9-806BD0A52285}" dt="2021-07-07T11:59:14.337" v="1605" actId="1076"/>
        <pc:sldMkLst>
          <pc:docMk/>
          <pc:sldMk cId="2154607301" sldId="2505"/>
        </pc:sldMkLst>
        <pc:spChg chg="mod">
          <ac:chgData name="Jonathan Hall" userId="9f365315-03dc-4a31-9f35-8d8251b8824e" providerId="ADAL" clId="{9D044E70-429D-43FE-ADA9-806BD0A52285}" dt="2021-07-07T11:33:49.519" v="1300"/>
          <ac:spMkLst>
            <pc:docMk/>
            <pc:sldMk cId="2154607301" sldId="2505"/>
            <ac:spMk id="2" creationId="{B7703C57-A3BB-41CA-8DF1-67128D84434D}"/>
          </ac:spMkLst>
        </pc:spChg>
        <pc:graphicFrameChg chg="mod modGraphic">
          <ac:chgData name="Jonathan Hall" userId="9f365315-03dc-4a31-9f35-8d8251b8824e" providerId="ADAL" clId="{9D044E70-429D-43FE-ADA9-806BD0A52285}" dt="2021-07-07T11:57:51.865" v="1589" actId="1076"/>
          <ac:graphicFrameMkLst>
            <pc:docMk/>
            <pc:sldMk cId="2154607301" sldId="2505"/>
            <ac:graphicFrameMk id="5" creationId="{A282B5A5-7802-4781-BC04-821F753176DC}"/>
          </ac:graphicFrameMkLst>
        </pc:graphicFrameChg>
        <pc:picChg chg="mod">
          <ac:chgData name="Jonathan Hall" userId="9f365315-03dc-4a31-9f35-8d8251b8824e" providerId="ADAL" clId="{9D044E70-429D-43FE-ADA9-806BD0A52285}" dt="2021-07-07T11:59:14.337" v="1605" actId="1076"/>
          <ac:picMkLst>
            <pc:docMk/>
            <pc:sldMk cId="2154607301" sldId="2505"/>
            <ac:picMk id="3" creationId="{5520FE43-E319-4BD9-B07A-86C62EFD057B}"/>
          </ac:picMkLst>
        </pc:picChg>
      </pc:sldChg>
      <pc:sldChg chg="addSp delSp modSp mod ord delAnim">
        <pc:chgData name="Jonathan Hall" userId="9f365315-03dc-4a31-9f35-8d8251b8824e" providerId="ADAL" clId="{9D044E70-429D-43FE-ADA9-806BD0A52285}" dt="2021-07-07T11:54:30.097" v="1479"/>
        <pc:sldMkLst>
          <pc:docMk/>
          <pc:sldMk cId="2586528847" sldId="2506"/>
        </pc:sldMkLst>
        <pc:spChg chg="mod">
          <ac:chgData name="Jonathan Hall" userId="9f365315-03dc-4a31-9f35-8d8251b8824e" providerId="ADAL" clId="{9D044E70-429D-43FE-ADA9-806BD0A52285}" dt="2021-07-07T11:33:47.529" v="1299"/>
          <ac:spMkLst>
            <pc:docMk/>
            <pc:sldMk cId="2586528847" sldId="2506"/>
            <ac:spMk id="2" creationId="{C09FA8D2-AD1E-4065-BCD7-05893B62DC20}"/>
          </ac:spMkLst>
        </pc:spChg>
        <pc:spChg chg="del">
          <ac:chgData name="Jonathan Hall" userId="9f365315-03dc-4a31-9f35-8d8251b8824e" providerId="ADAL" clId="{9D044E70-429D-43FE-ADA9-806BD0A52285}" dt="2021-07-07T11:32:56.115" v="1276" actId="21"/>
          <ac:spMkLst>
            <pc:docMk/>
            <pc:sldMk cId="2586528847" sldId="2506"/>
            <ac:spMk id="3" creationId="{CD0E26A7-287A-4E6D-B198-858C70302383}"/>
          </ac:spMkLst>
        </pc:spChg>
        <pc:spChg chg="del">
          <ac:chgData name="Jonathan Hall" userId="9f365315-03dc-4a31-9f35-8d8251b8824e" providerId="ADAL" clId="{9D044E70-429D-43FE-ADA9-806BD0A52285}" dt="2021-07-07T11:33:17.201" v="1283" actId="478"/>
          <ac:spMkLst>
            <pc:docMk/>
            <pc:sldMk cId="2586528847" sldId="2506"/>
            <ac:spMk id="4" creationId="{68F1FA15-CAF2-4C4E-B443-4577AC0A2D19}"/>
          </ac:spMkLst>
        </pc:spChg>
        <pc:spChg chg="add del">
          <ac:chgData name="Jonathan Hall" userId="9f365315-03dc-4a31-9f35-8d8251b8824e" providerId="ADAL" clId="{9D044E70-429D-43FE-ADA9-806BD0A52285}" dt="2021-07-07T11:33:27.369" v="1287" actId="22"/>
          <ac:spMkLst>
            <pc:docMk/>
            <pc:sldMk cId="2586528847" sldId="2506"/>
            <ac:spMk id="9" creationId="{2C91C9AB-526F-48E1-95F8-510A936ED607}"/>
          </ac:spMkLst>
        </pc:spChg>
        <pc:graphicFrameChg chg="mod">
          <ac:chgData name="Jonathan Hall" userId="9f365315-03dc-4a31-9f35-8d8251b8824e" providerId="ADAL" clId="{9D044E70-429D-43FE-ADA9-806BD0A52285}" dt="2021-07-07T11:33:20.031" v="1284" actId="1076"/>
          <ac:graphicFrameMkLst>
            <pc:docMk/>
            <pc:sldMk cId="2586528847" sldId="2506"/>
            <ac:graphicFrameMk id="7" creationId="{8A611B82-83FC-4258-A6DC-CFECD8BA1B9F}"/>
          </ac:graphicFrameMkLst>
        </pc:graphicFrameChg>
        <pc:picChg chg="mod">
          <ac:chgData name="Jonathan Hall" userId="9f365315-03dc-4a31-9f35-8d8251b8824e" providerId="ADAL" clId="{9D044E70-429D-43FE-ADA9-806BD0A52285}" dt="2021-07-07T11:33:21.437" v="1285" actId="1076"/>
          <ac:picMkLst>
            <pc:docMk/>
            <pc:sldMk cId="2586528847" sldId="2506"/>
            <ac:picMk id="5" creationId="{E5451394-A595-4BFE-A52A-3FBC9299B1CF}"/>
          </ac:picMkLst>
        </pc:picChg>
        <pc:picChg chg="mod">
          <ac:chgData name="Jonathan Hall" userId="9f365315-03dc-4a31-9f35-8d8251b8824e" providerId="ADAL" clId="{9D044E70-429D-43FE-ADA9-806BD0A52285}" dt="2021-07-07T11:33:20.031" v="1284" actId="1076"/>
          <ac:picMkLst>
            <pc:docMk/>
            <pc:sldMk cId="2586528847" sldId="2506"/>
            <ac:picMk id="6" creationId="{B34459B6-37B2-456D-ACD1-DC374F317038}"/>
          </ac:picMkLst>
        </pc:picChg>
      </pc:sldChg>
      <pc:sldChg chg="addSp delSp modSp mod ord delAnim modAnim">
        <pc:chgData name="Jonathan Hall" userId="9f365315-03dc-4a31-9f35-8d8251b8824e" providerId="ADAL" clId="{9D044E70-429D-43FE-ADA9-806BD0A52285}" dt="2021-07-07T11:30:58.988" v="1209" actId="1076"/>
        <pc:sldMkLst>
          <pc:docMk/>
          <pc:sldMk cId="2091712426" sldId="2507"/>
        </pc:sldMkLst>
        <pc:spChg chg="mod">
          <ac:chgData name="Jonathan Hall" userId="9f365315-03dc-4a31-9f35-8d8251b8824e" providerId="ADAL" clId="{9D044E70-429D-43FE-ADA9-806BD0A52285}" dt="2021-07-07T11:30:54.926" v="1208" actId="20577"/>
          <ac:spMkLst>
            <pc:docMk/>
            <pc:sldMk cId="2091712426" sldId="2507"/>
            <ac:spMk id="2" creationId="{F7E73322-AB6A-484D-8D0F-0E6290D9D01F}"/>
          </ac:spMkLst>
        </pc:spChg>
        <pc:spChg chg="del mod">
          <ac:chgData name="Jonathan Hall" userId="9f365315-03dc-4a31-9f35-8d8251b8824e" providerId="ADAL" clId="{9D044E70-429D-43FE-ADA9-806BD0A52285}" dt="2021-07-07T11:25:58.689" v="1073" actId="478"/>
          <ac:spMkLst>
            <pc:docMk/>
            <pc:sldMk cId="2091712426" sldId="2507"/>
            <ac:spMk id="3" creationId="{B9EF86B2-2C0D-4AE7-941B-9AFA01C01388}"/>
          </ac:spMkLst>
        </pc:spChg>
        <pc:spChg chg="mod">
          <ac:chgData name="Jonathan Hall" userId="9f365315-03dc-4a31-9f35-8d8251b8824e" providerId="ADAL" clId="{9D044E70-429D-43FE-ADA9-806BD0A52285}" dt="2021-07-07T11:26:39.004" v="1086" actId="1076"/>
          <ac:spMkLst>
            <pc:docMk/>
            <pc:sldMk cId="2091712426" sldId="2507"/>
            <ac:spMk id="4" creationId="{FE3662E3-9A34-4605-A840-4B320DC24C09}"/>
          </ac:spMkLst>
        </pc:spChg>
        <pc:spChg chg="mod">
          <ac:chgData name="Jonathan Hall" userId="9f365315-03dc-4a31-9f35-8d8251b8824e" providerId="ADAL" clId="{9D044E70-429D-43FE-ADA9-806BD0A52285}" dt="2021-07-07T11:26:04.411" v="1074" actId="1076"/>
          <ac:spMkLst>
            <pc:docMk/>
            <pc:sldMk cId="2091712426" sldId="2507"/>
            <ac:spMk id="5" creationId="{3BF6AFD8-DBD2-4254-B2F2-461878A7BB4F}"/>
          </ac:spMkLst>
        </pc:spChg>
        <pc:spChg chg="add del mod">
          <ac:chgData name="Jonathan Hall" userId="9f365315-03dc-4a31-9f35-8d8251b8824e" providerId="ADAL" clId="{9D044E70-429D-43FE-ADA9-806BD0A52285}" dt="2021-07-07T11:29:08.300" v="1149" actId="478"/>
          <ac:spMkLst>
            <pc:docMk/>
            <pc:sldMk cId="2091712426" sldId="2507"/>
            <ac:spMk id="6" creationId="{31275E88-CE50-4FC6-A473-27836EB07289}"/>
          </ac:spMkLst>
        </pc:spChg>
        <pc:spChg chg="add del mod">
          <ac:chgData name="Jonathan Hall" userId="9f365315-03dc-4a31-9f35-8d8251b8824e" providerId="ADAL" clId="{9D044E70-429D-43FE-ADA9-806BD0A52285}" dt="2021-07-07T11:29:08.300" v="1149" actId="478"/>
          <ac:spMkLst>
            <pc:docMk/>
            <pc:sldMk cId="2091712426" sldId="2507"/>
            <ac:spMk id="7" creationId="{7F188BD0-E597-40BB-B409-B69A7F7CEC0C}"/>
          </ac:spMkLst>
        </pc:spChg>
        <pc:spChg chg="add del mod">
          <ac:chgData name="Jonathan Hall" userId="9f365315-03dc-4a31-9f35-8d8251b8824e" providerId="ADAL" clId="{9D044E70-429D-43FE-ADA9-806BD0A52285}" dt="2021-07-07T11:29:08.300" v="1149" actId="478"/>
          <ac:spMkLst>
            <pc:docMk/>
            <pc:sldMk cId="2091712426" sldId="2507"/>
            <ac:spMk id="8" creationId="{1AF889D7-CED9-4A85-B28A-64052BD924A6}"/>
          </ac:spMkLst>
        </pc:spChg>
        <pc:spChg chg="add del mod">
          <ac:chgData name="Jonathan Hall" userId="9f365315-03dc-4a31-9f35-8d8251b8824e" providerId="ADAL" clId="{9D044E70-429D-43FE-ADA9-806BD0A52285}" dt="2021-07-07T11:29:08.300" v="1149" actId="478"/>
          <ac:spMkLst>
            <pc:docMk/>
            <pc:sldMk cId="2091712426" sldId="2507"/>
            <ac:spMk id="9" creationId="{6A5393F4-6228-40AB-864A-307040EFE2CE}"/>
          </ac:spMkLst>
        </pc:spChg>
        <pc:spChg chg="add del mod">
          <ac:chgData name="Jonathan Hall" userId="9f365315-03dc-4a31-9f35-8d8251b8824e" providerId="ADAL" clId="{9D044E70-429D-43FE-ADA9-806BD0A52285}" dt="2021-07-07T11:29:08.300" v="1149" actId="478"/>
          <ac:spMkLst>
            <pc:docMk/>
            <pc:sldMk cId="2091712426" sldId="2507"/>
            <ac:spMk id="10" creationId="{46DF744E-B3A7-4557-887F-1A00F8B4F096}"/>
          </ac:spMkLst>
        </pc:spChg>
        <pc:graphicFrameChg chg="add mod modGraphic">
          <ac:chgData name="Jonathan Hall" userId="9f365315-03dc-4a31-9f35-8d8251b8824e" providerId="ADAL" clId="{9D044E70-429D-43FE-ADA9-806BD0A52285}" dt="2021-07-07T11:30:17.812" v="1179" actId="12385"/>
          <ac:graphicFrameMkLst>
            <pc:docMk/>
            <pc:sldMk cId="2091712426" sldId="2507"/>
            <ac:graphicFrameMk id="11" creationId="{5A4BD780-968F-4221-ABC7-CBF773743C99}"/>
          </ac:graphicFrameMkLst>
        </pc:graphicFrameChg>
        <pc:graphicFrameChg chg="add mod modGraphic">
          <ac:chgData name="Jonathan Hall" userId="9f365315-03dc-4a31-9f35-8d8251b8824e" providerId="ADAL" clId="{9D044E70-429D-43FE-ADA9-806BD0A52285}" dt="2021-07-07T11:30:58.988" v="1209" actId="1076"/>
          <ac:graphicFrameMkLst>
            <pc:docMk/>
            <pc:sldMk cId="2091712426" sldId="2507"/>
            <ac:graphicFrameMk id="12" creationId="{F3DCA3DA-D5BC-498A-B3EC-FF0337069226}"/>
          </ac:graphicFrameMkLst>
        </pc:graphicFrameChg>
      </pc:sldChg>
      <pc:sldChg chg="addSp modSp mod modAnim">
        <pc:chgData name="Jonathan Hall" userId="9f365315-03dc-4a31-9f35-8d8251b8824e" providerId="ADAL" clId="{9D044E70-429D-43FE-ADA9-806BD0A52285}" dt="2021-07-07T11:38:19.557" v="1335" actId="1076"/>
        <pc:sldMkLst>
          <pc:docMk/>
          <pc:sldMk cId="1142324648" sldId="2508"/>
        </pc:sldMkLst>
        <pc:spChg chg="mod">
          <ac:chgData name="Jonathan Hall" userId="9f365315-03dc-4a31-9f35-8d8251b8824e" providerId="ADAL" clId="{9D044E70-429D-43FE-ADA9-806BD0A52285}" dt="2021-07-07T11:33:43.321" v="1298" actId="20577"/>
          <ac:spMkLst>
            <pc:docMk/>
            <pc:sldMk cId="1142324648" sldId="2508"/>
            <ac:spMk id="2" creationId="{C0C45717-A8F1-42C5-BE8E-E62299DB3FA4}"/>
          </ac:spMkLst>
        </pc:spChg>
        <pc:spChg chg="add mod">
          <ac:chgData name="Jonathan Hall" userId="9f365315-03dc-4a31-9f35-8d8251b8824e" providerId="ADAL" clId="{9D044E70-429D-43FE-ADA9-806BD0A52285}" dt="2021-07-07T11:38:19.557" v="1335" actId="1076"/>
          <ac:spMkLst>
            <pc:docMk/>
            <pc:sldMk cId="1142324648" sldId="2508"/>
            <ac:spMk id="5" creationId="{EFBD8A2D-AD85-4AD4-84DF-166CA3323399}"/>
          </ac:spMkLst>
        </pc:spChg>
        <pc:spChg chg="add mod">
          <ac:chgData name="Jonathan Hall" userId="9f365315-03dc-4a31-9f35-8d8251b8824e" providerId="ADAL" clId="{9D044E70-429D-43FE-ADA9-806BD0A52285}" dt="2021-07-07T11:38:17.938" v="1334" actId="1076"/>
          <ac:spMkLst>
            <pc:docMk/>
            <pc:sldMk cId="1142324648" sldId="2508"/>
            <ac:spMk id="6" creationId="{A1901C6D-659A-4F30-9724-30D0FF536C30}"/>
          </ac:spMkLst>
        </pc:spChg>
        <pc:picChg chg="mod">
          <ac:chgData name="Jonathan Hall" userId="9f365315-03dc-4a31-9f35-8d8251b8824e" providerId="ADAL" clId="{9D044E70-429D-43FE-ADA9-806BD0A52285}" dt="2021-07-07T11:37:44.898" v="1326" actId="1076"/>
          <ac:picMkLst>
            <pc:docMk/>
            <pc:sldMk cId="1142324648" sldId="2508"/>
            <ac:picMk id="4" creationId="{454381C3-66F7-4FF0-AC18-5DEABF58478C}"/>
          </ac:picMkLst>
        </pc:picChg>
      </pc:sldChg>
      <pc:sldChg chg="modSp mod">
        <pc:chgData name="Jonathan Hall" userId="9f365315-03dc-4a31-9f35-8d8251b8824e" providerId="ADAL" clId="{9D044E70-429D-43FE-ADA9-806BD0A52285}" dt="2021-07-05T11:19:53.529" v="183" actId="1076"/>
        <pc:sldMkLst>
          <pc:docMk/>
          <pc:sldMk cId="3236690511" sldId="2510"/>
        </pc:sldMkLst>
        <pc:spChg chg="mod">
          <ac:chgData name="Jonathan Hall" userId="9f365315-03dc-4a31-9f35-8d8251b8824e" providerId="ADAL" clId="{9D044E70-429D-43FE-ADA9-806BD0A52285}" dt="2021-07-05T11:19:53.529" v="183" actId="1076"/>
          <ac:spMkLst>
            <pc:docMk/>
            <pc:sldMk cId="3236690511" sldId="2510"/>
            <ac:spMk id="6" creationId="{0C898B21-F000-4E41-B3BF-3C19C6848E4D}"/>
          </ac:spMkLst>
        </pc:spChg>
        <pc:picChg chg="mod">
          <ac:chgData name="Jonathan Hall" userId="9f365315-03dc-4a31-9f35-8d8251b8824e" providerId="ADAL" clId="{9D044E70-429D-43FE-ADA9-806BD0A52285}" dt="2021-07-05T11:19:43.184" v="174" actId="1076"/>
          <ac:picMkLst>
            <pc:docMk/>
            <pc:sldMk cId="3236690511" sldId="2510"/>
            <ac:picMk id="4" creationId="{0AA1CF6B-B3CA-40D0-AD6F-02B3EFBAC10F}"/>
          </ac:picMkLst>
        </pc:picChg>
        <pc:picChg chg="mod">
          <ac:chgData name="Jonathan Hall" userId="9f365315-03dc-4a31-9f35-8d8251b8824e" providerId="ADAL" clId="{9D044E70-429D-43FE-ADA9-806BD0A52285}" dt="2021-07-05T11:19:42.059" v="173" actId="1076"/>
          <ac:picMkLst>
            <pc:docMk/>
            <pc:sldMk cId="3236690511" sldId="2510"/>
            <ac:picMk id="5" creationId="{78B0A813-EBED-4777-8FD4-97653B40A7E9}"/>
          </ac:picMkLst>
        </pc:picChg>
      </pc:sldChg>
      <pc:sldChg chg="modSp mod">
        <pc:chgData name="Jonathan Hall" userId="9f365315-03dc-4a31-9f35-8d8251b8824e" providerId="ADAL" clId="{9D044E70-429D-43FE-ADA9-806BD0A52285}" dt="2021-07-05T11:20:36.687" v="193" actId="1076"/>
        <pc:sldMkLst>
          <pc:docMk/>
          <pc:sldMk cId="1198128238" sldId="2511"/>
        </pc:sldMkLst>
        <pc:spChg chg="mod">
          <ac:chgData name="Jonathan Hall" userId="9f365315-03dc-4a31-9f35-8d8251b8824e" providerId="ADAL" clId="{9D044E70-429D-43FE-ADA9-806BD0A52285}" dt="2021-07-05T11:20:36.687" v="193" actId="1076"/>
          <ac:spMkLst>
            <pc:docMk/>
            <pc:sldMk cId="1198128238" sldId="2511"/>
            <ac:spMk id="6" creationId="{FAC861F9-DECE-4619-9C2A-085480E48920}"/>
          </ac:spMkLst>
        </pc:spChg>
        <pc:spChg chg="mod">
          <ac:chgData name="Jonathan Hall" userId="9f365315-03dc-4a31-9f35-8d8251b8824e" providerId="ADAL" clId="{9D044E70-429D-43FE-ADA9-806BD0A52285}" dt="2021-07-05T11:20:36.687" v="193" actId="1076"/>
          <ac:spMkLst>
            <pc:docMk/>
            <pc:sldMk cId="1198128238" sldId="2511"/>
            <ac:spMk id="7" creationId="{92482546-221F-4679-B8F6-2227AB4B7A58}"/>
          </ac:spMkLst>
        </pc:spChg>
        <pc:picChg chg="mod">
          <ac:chgData name="Jonathan Hall" userId="9f365315-03dc-4a31-9f35-8d8251b8824e" providerId="ADAL" clId="{9D044E70-429D-43FE-ADA9-806BD0A52285}" dt="2021-07-05T11:20:01.579" v="187" actId="1076"/>
          <ac:picMkLst>
            <pc:docMk/>
            <pc:sldMk cId="1198128238" sldId="2511"/>
            <ac:picMk id="4" creationId="{A10379BF-0FD9-421D-8FD7-6CC356E39BF1}"/>
          </ac:picMkLst>
        </pc:picChg>
        <pc:picChg chg="mod">
          <ac:chgData name="Jonathan Hall" userId="9f365315-03dc-4a31-9f35-8d8251b8824e" providerId="ADAL" clId="{9D044E70-429D-43FE-ADA9-806BD0A52285}" dt="2021-07-05T11:20:03.188" v="188" actId="1076"/>
          <ac:picMkLst>
            <pc:docMk/>
            <pc:sldMk cId="1198128238" sldId="2511"/>
            <ac:picMk id="5" creationId="{E8607532-D156-445A-ADBD-97F90C22E3CE}"/>
          </ac:picMkLst>
        </pc:picChg>
      </pc:sldChg>
      <pc:sldChg chg="addSp delSp modSp mod">
        <pc:chgData name="Jonathan Hall" userId="9f365315-03dc-4a31-9f35-8d8251b8824e" providerId="ADAL" clId="{9D044E70-429D-43FE-ADA9-806BD0A52285}" dt="2021-07-05T11:52:14.745" v="805" actId="1076"/>
        <pc:sldMkLst>
          <pc:docMk/>
          <pc:sldMk cId="3079415370" sldId="2514"/>
        </pc:sldMkLst>
        <pc:spChg chg="del mod">
          <ac:chgData name="Jonathan Hall" userId="9f365315-03dc-4a31-9f35-8d8251b8824e" providerId="ADAL" clId="{9D044E70-429D-43FE-ADA9-806BD0A52285}" dt="2021-07-05T11:32:46.205" v="410" actId="478"/>
          <ac:spMkLst>
            <pc:docMk/>
            <pc:sldMk cId="3079415370" sldId="2514"/>
            <ac:spMk id="3" creationId="{0D8912F4-4749-404B-8A40-5847A760B9CB}"/>
          </ac:spMkLst>
        </pc:spChg>
        <pc:spChg chg="mod">
          <ac:chgData name="Jonathan Hall" userId="9f365315-03dc-4a31-9f35-8d8251b8824e" providerId="ADAL" clId="{9D044E70-429D-43FE-ADA9-806BD0A52285}" dt="2021-07-05T11:52:05.147" v="802" actId="1076"/>
          <ac:spMkLst>
            <pc:docMk/>
            <pc:sldMk cId="3079415370" sldId="2514"/>
            <ac:spMk id="4" creationId="{0AF9E7A2-5BD0-4BCA-8CB0-4A408C4E29A0}"/>
          </ac:spMkLst>
        </pc:spChg>
        <pc:spChg chg="mod">
          <ac:chgData name="Jonathan Hall" userId="9f365315-03dc-4a31-9f35-8d8251b8824e" providerId="ADAL" clId="{9D044E70-429D-43FE-ADA9-806BD0A52285}" dt="2021-07-05T11:52:14.745" v="805" actId="1076"/>
          <ac:spMkLst>
            <pc:docMk/>
            <pc:sldMk cId="3079415370" sldId="2514"/>
            <ac:spMk id="5" creationId="{0C4D4D15-748F-4190-8354-D420CDEDBFC2}"/>
          </ac:spMkLst>
        </pc:spChg>
        <pc:spChg chg="mod">
          <ac:chgData name="Jonathan Hall" userId="9f365315-03dc-4a31-9f35-8d8251b8824e" providerId="ADAL" clId="{9D044E70-429D-43FE-ADA9-806BD0A52285}" dt="2021-07-05T11:52:09.352" v="803" actId="1076"/>
          <ac:spMkLst>
            <pc:docMk/>
            <pc:sldMk cId="3079415370" sldId="2514"/>
            <ac:spMk id="6" creationId="{5C873EB5-6F39-450E-AB3A-997DBCB4AD12}"/>
          </ac:spMkLst>
        </pc:spChg>
        <pc:spChg chg="add mod ord">
          <ac:chgData name="Jonathan Hall" userId="9f365315-03dc-4a31-9f35-8d8251b8824e" providerId="ADAL" clId="{9D044E70-429D-43FE-ADA9-806BD0A52285}" dt="2021-07-05T11:51:02.581" v="784" actId="1076"/>
          <ac:spMkLst>
            <pc:docMk/>
            <pc:sldMk cId="3079415370" sldId="2514"/>
            <ac:spMk id="7" creationId="{589754CC-B619-4689-AE58-61256D3EEF99}"/>
          </ac:spMkLst>
        </pc:spChg>
        <pc:spChg chg="add del mod">
          <ac:chgData name="Jonathan Hall" userId="9f365315-03dc-4a31-9f35-8d8251b8824e" providerId="ADAL" clId="{9D044E70-429D-43FE-ADA9-806BD0A52285}" dt="2021-07-05T11:26:40.186" v="336" actId="478"/>
          <ac:spMkLst>
            <pc:docMk/>
            <pc:sldMk cId="3079415370" sldId="2514"/>
            <ac:spMk id="8" creationId="{57904408-82A3-45E9-A392-6A7C8E14484D}"/>
          </ac:spMkLst>
        </pc:spChg>
        <pc:spChg chg="add del mod">
          <ac:chgData name="Jonathan Hall" userId="9f365315-03dc-4a31-9f35-8d8251b8824e" providerId="ADAL" clId="{9D044E70-429D-43FE-ADA9-806BD0A52285}" dt="2021-07-05T11:28:27.695" v="350" actId="478"/>
          <ac:spMkLst>
            <pc:docMk/>
            <pc:sldMk cId="3079415370" sldId="2514"/>
            <ac:spMk id="9" creationId="{D91C4CA4-78FC-4770-9317-363997909115}"/>
          </ac:spMkLst>
        </pc:spChg>
        <pc:spChg chg="add mod">
          <ac:chgData name="Jonathan Hall" userId="9f365315-03dc-4a31-9f35-8d8251b8824e" providerId="ADAL" clId="{9D044E70-429D-43FE-ADA9-806BD0A52285}" dt="2021-07-05T11:51:02.581" v="784" actId="1076"/>
          <ac:spMkLst>
            <pc:docMk/>
            <pc:sldMk cId="3079415370" sldId="2514"/>
            <ac:spMk id="10" creationId="{39594510-2397-40CA-A9B4-07C3866154CF}"/>
          </ac:spMkLst>
        </pc:spChg>
        <pc:spChg chg="add mod ord">
          <ac:chgData name="Jonathan Hall" userId="9f365315-03dc-4a31-9f35-8d8251b8824e" providerId="ADAL" clId="{9D044E70-429D-43FE-ADA9-806BD0A52285}" dt="2021-07-05T11:51:02.581" v="784" actId="1076"/>
          <ac:spMkLst>
            <pc:docMk/>
            <pc:sldMk cId="3079415370" sldId="2514"/>
            <ac:spMk id="11" creationId="{D581090F-A0C2-4EBF-8025-EC2A9CD7AF3F}"/>
          </ac:spMkLst>
        </pc:spChg>
        <pc:spChg chg="add mod ord">
          <ac:chgData name="Jonathan Hall" userId="9f365315-03dc-4a31-9f35-8d8251b8824e" providerId="ADAL" clId="{9D044E70-429D-43FE-ADA9-806BD0A52285}" dt="2021-07-05T11:51:02.581" v="784" actId="1076"/>
          <ac:spMkLst>
            <pc:docMk/>
            <pc:sldMk cId="3079415370" sldId="2514"/>
            <ac:spMk id="12" creationId="{EF9F43F2-5081-48DC-958F-DBE5194B7F97}"/>
          </ac:spMkLst>
        </pc:spChg>
        <pc:spChg chg="add mod ord">
          <ac:chgData name="Jonathan Hall" userId="9f365315-03dc-4a31-9f35-8d8251b8824e" providerId="ADAL" clId="{9D044E70-429D-43FE-ADA9-806BD0A52285}" dt="2021-07-05T11:51:02.581" v="784" actId="1076"/>
          <ac:spMkLst>
            <pc:docMk/>
            <pc:sldMk cId="3079415370" sldId="2514"/>
            <ac:spMk id="13" creationId="{36ADF5DE-8716-4CAC-AFB0-409CDE0BE4CA}"/>
          </ac:spMkLst>
        </pc:spChg>
        <pc:spChg chg="add del">
          <ac:chgData name="Jonathan Hall" userId="9f365315-03dc-4a31-9f35-8d8251b8824e" providerId="ADAL" clId="{9D044E70-429D-43FE-ADA9-806BD0A52285}" dt="2021-07-05T11:31:39.473" v="390" actId="11529"/>
          <ac:spMkLst>
            <pc:docMk/>
            <pc:sldMk cId="3079415370" sldId="2514"/>
            <ac:spMk id="14" creationId="{2914724D-A9E3-4125-BBE9-CEE1C1BD6A97}"/>
          </ac:spMkLst>
        </pc:spChg>
        <pc:spChg chg="add mod">
          <ac:chgData name="Jonathan Hall" userId="9f365315-03dc-4a31-9f35-8d8251b8824e" providerId="ADAL" clId="{9D044E70-429D-43FE-ADA9-806BD0A52285}" dt="2021-07-05T11:51:02.581" v="784" actId="1076"/>
          <ac:spMkLst>
            <pc:docMk/>
            <pc:sldMk cId="3079415370" sldId="2514"/>
            <ac:spMk id="15" creationId="{832A3586-B17E-4C4E-AF82-187B4668FCEA}"/>
          </ac:spMkLst>
        </pc:spChg>
        <pc:spChg chg="add mod">
          <ac:chgData name="Jonathan Hall" userId="9f365315-03dc-4a31-9f35-8d8251b8824e" providerId="ADAL" clId="{9D044E70-429D-43FE-ADA9-806BD0A52285}" dt="2021-07-05T11:51:02.581" v="784" actId="1076"/>
          <ac:spMkLst>
            <pc:docMk/>
            <pc:sldMk cId="3079415370" sldId="2514"/>
            <ac:spMk id="16" creationId="{F2466EE3-6FF2-487D-B534-EF208B492490}"/>
          </ac:spMkLst>
        </pc:spChg>
        <pc:spChg chg="add del mod">
          <ac:chgData name="Jonathan Hall" userId="9f365315-03dc-4a31-9f35-8d8251b8824e" providerId="ADAL" clId="{9D044E70-429D-43FE-ADA9-806BD0A52285}" dt="2021-07-05T11:32:09.546" v="399" actId="478"/>
          <ac:spMkLst>
            <pc:docMk/>
            <pc:sldMk cId="3079415370" sldId="2514"/>
            <ac:spMk id="17" creationId="{BE2AEEFE-6C77-4801-8908-35DB6EA8B196}"/>
          </ac:spMkLst>
        </pc:spChg>
        <pc:spChg chg="add mod">
          <ac:chgData name="Jonathan Hall" userId="9f365315-03dc-4a31-9f35-8d8251b8824e" providerId="ADAL" clId="{9D044E70-429D-43FE-ADA9-806BD0A52285}" dt="2021-07-05T11:51:02.581" v="784" actId="1076"/>
          <ac:spMkLst>
            <pc:docMk/>
            <pc:sldMk cId="3079415370" sldId="2514"/>
            <ac:spMk id="18" creationId="{7378216B-7582-4907-ABED-795421961F51}"/>
          </ac:spMkLst>
        </pc:spChg>
        <pc:spChg chg="add mod">
          <ac:chgData name="Jonathan Hall" userId="9f365315-03dc-4a31-9f35-8d8251b8824e" providerId="ADAL" clId="{9D044E70-429D-43FE-ADA9-806BD0A52285}" dt="2021-07-05T11:51:02.581" v="784" actId="1076"/>
          <ac:spMkLst>
            <pc:docMk/>
            <pc:sldMk cId="3079415370" sldId="2514"/>
            <ac:spMk id="19" creationId="{636CCA1B-1A96-4733-9C0A-53273AB8B68A}"/>
          </ac:spMkLst>
        </pc:spChg>
        <pc:spChg chg="add mod">
          <ac:chgData name="Jonathan Hall" userId="9f365315-03dc-4a31-9f35-8d8251b8824e" providerId="ADAL" clId="{9D044E70-429D-43FE-ADA9-806BD0A52285}" dt="2021-07-05T11:51:02.581" v="784" actId="1076"/>
          <ac:spMkLst>
            <pc:docMk/>
            <pc:sldMk cId="3079415370" sldId="2514"/>
            <ac:spMk id="20" creationId="{3A3C4F61-4801-4906-8057-8E0FEACF8CE9}"/>
          </ac:spMkLst>
        </pc:spChg>
        <pc:spChg chg="add mod">
          <ac:chgData name="Jonathan Hall" userId="9f365315-03dc-4a31-9f35-8d8251b8824e" providerId="ADAL" clId="{9D044E70-429D-43FE-ADA9-806BD0A52285}" dt="2021-07-05T11:51:02.581" v="784" actId="1076"/>
          <ac:spMkLst>
            <pc:docMk/>
            <pc:sldMk cId="3079415370" sldId="2514"/>
            <ac:spMk id="21" creationId="{B85DE21C-32B7-43DE-B84A-D5A1348054E6}"/>
          </ac:spMkLst>
        </pc:spChg>
        <pc:spChg chg="add mod">
          <ac:chgData name="Jonathan Hall" userId="9f365315-03dc-4a31-9f35-8d8251b8824e" providerId="ADAL" clId="{9D044E70-429D-43FE-ADA9-806BD0A52285}" dt="2021-07-05T11:51:02.581" v="784" actId="1076"/>
          <ac:spMkLst>
            <pc:docMk/>
            <pc:sldMk cId="3079415370" sldId="2514"/>
            <ac:spMk id="22" creationId="{DD4D9016-6B63-4200-8710-8CCFC90F5B7D}"/>
          </ac:spMkLst>
        </pc:spChg>
        <pc:spChg chg="add mod">
          <ac:chgData name="Jonathan Hall" userId="9f365315-03dc-4a31-9f35-8d8251b8824e" providerId="ADAL" clId="{9D044E70-429D-43FE-ADA9-806BD0A52285}" dt="2021-07-05T11:51:02.581" v="784" actId="1076"/>
          <ac:spMkLst>
            <pc:docMk/>
            <pc:sldMk cId="3079415370" sldId="2514"/>
            <ac:spMk id="23" creationId="{C85C919C-BF0A-4263-B7F8-6CD609A11365}"/>
          </ac:spMkLst>
        </pc:spChg>
        <pc:spChg chg="add mod">
          <ac:chgData name="Jonathan Hall" userId="9f365315-03dc-4a31-9f35-8d8251b8824e" providerId="ADAL" clId="{9D044E70-429D-43FE-ADA9-806BD0A52285}" dt="2021-07-05T11:51:02.581" v="784" actId="1076"/>
          <ac:spMkLst>
            <pc:docMk/>
            <pc:sldMk cId="3079415370" sldId="2514"/>
            <ac:spMk id="24" creationId="{9DB500D0-6662-491D-B047-73B701873FE7}"/>
          </ac:spMkLst>
        </pc:spChg>
        <pc:spChg chg="add mod">
          <ac:chgData name="Jonathan Hall" userId="9f365315-03dc-4a31-9f35-8d8251b8824e" providerId="ADAL" clId="{9D044E70-429D-43FE-ADA9-806BD0A52285}" dt="2021-07-05T11:51:02.581" v="784" actId="1076"/>
          <ac:spMkLst>
            <pc:docMk/>
            <pc:sldMk cId="3079415370" sldId="2514"/>
            <ac:spMk id="25" creationId="{DD3D6C1F-6CD6-45B0-A019-1E9C5A27385C}"/>
          </ac:spMkLst>
        </pc:spChg>
        <pc:spChg chg="add mod">
          <ac:chgData name="Jonathan Hall" userId="9f365315-03dc-4a31-9f35-8d8251b8824e" providerId="ADAL" clId="{9D044E70-429D-43FE-ADA9-806BD0A52285}" dt="2021-07-05T11:51:02.581" v="784" actId="1076"/>
          <ac:spMkLst>
            <pc:docMk/>
            <pc:sldMk cId="3079415370" sldId="2514"/>
            <ac:spMk id="26" creationId="{259ED91B-CC03-4C1C-82CD-72976792D2F9}"/>
          </ac:spMkLst>
        </pc:spChg>
        <pc:spChg chg="add mod">
          <ac:chgData name="Jonathan Hall" userId="9f365315-03dc-4a31-9f35-8d8251b8824e" providerId="ADAL" clId="{9D044E70-429D-43FE-ADA9-806BD0A52285}" dt="2021-07-05T11:51:02.581" v="784" actId="1076"/>
          <ac:spMkLst>
            <pc:docMk/>
            <pc:sldMk cId="3079415370" sldId="2514"/>
            <ac:spMk id="28" creationId="{C275C1EE-B519-4D89-BD02-0E37D8E1FB1A}"/>
          </ac:spMkLst>
        </pc:spChg>
        <pc:spChg chg="add mod">
          <ac:chgData name="Jonathan Hall" userId="9f365315-03dc-4a31-9f35-8d8251b8824e" providerId="ADAL" clId="{9D044E70-429D-43FE-ADA9-806BD0A52285}" dt="2021-07-05T11:51:02.581" v="784" actId="1076"/>
          <ac:spMkLst>
            <pc:docMk/>
            <pc:sldMk cId="3079415370" sldId="2514"/>
            <ac:spMk id="29" creationId="{D29B82B8-77A5-40C3-86E3-20AF739210BE}"/>
          </ac:spMkLst>
        </pc:spChg>
        <pc:spChg chg="add mod">
          <ac:chgData name="Jonathan Hall" userId="9f365315-03dc-4a31-9f35-8d8251b8824e" providerId="ADAL" clId="{9D044E70-429D-43FE-ADA9-806BD0A52285}" dt="2021-07-05T11:51:02.581" v="784" actId="1076"/>
          <ac:spMkLst>
            <pc:docMk/>
            <pc:sldMk cId="3079415370" sldId="2514"/>
            <ac:spMk id="30" creationId="{207FCE7D-F4AF-49A7-B644-010C083A09D1}"/>
          </ac:spMkLst>
        </pc:spChg>
        <pc:spChg chg="add mod">
          <ac:chgData name="Jonathan Hall" userId="9f365315-03dc-4a31-9f35-8d8251b8824e" providerId="ADAL" clId="{9D044E70-429D-43FE-ADA9-806BD0A52285}" dt="2021-07-05T11:51:02.581" v="784" actId="1076"/>
          <ac:spMkLst>
            <pc:docMk/>
            <pc:sldMk cId="3079415370" sldId="2514"/>
            <ac:spMk id="31" creationId="{80524834-FD0E-4851-8D8B-09569B60777E}"/>
          </ac:spMkLst>
        </pc:spChg>
        <pc:spChg chg="add mod">
          <ac:chgData name="Jonathan Hall" userId="9f365315-03dc-4a31-9f35-8d8251b8824e" providerId="ADAL" clId="{9D044E70-429D-43FE-ADA9-806BD0A52285}" dt="2021-07-05T11:51:02.581" v="784" actId="1076"/>
          <ac:spMkLst>
            <pc:docMk/>
            <pc:sldMk cId="3079415370" sldId="2514"/>
            <ac:spMk id="32" creationId="{37E1087A-7D76-49CA-859A-C8E7AEE90E23}"/>
          </ac:spMkLst>
        </pc:spChg>
        <pc:spChg chg="add mod">
          <ac:chgData name="Jonathan Hall" userId="9f365315-03dc-4a31-9f35-8d8251b8824e" providerId="ADAL" clId="{9D044E70-429D-43FE-ADA9-806BD0A52285}" dt="2021-07-05T11:51:02.581" v="784" actId="1076"/>
          <ac:spMkLst>
            <pc:docMk/>
            <pc:sldMk cId="3079415370" sldId="2514"/>
            <ac:spMk id="33" creationId="{90C7EDA8-8083-4FFF-9969-92E4EB7AFEF3}"/>
          </ac:spMkLst>
        </pc:spChg>
        <pc:spChg chg="add mod">
          <ac:chgData name="Jonathan Hall" userId="9f365315-03dc-4a31-9f35-8d8251b8824e" providerId="ADAL" clId="{9D044E70-429D-43FE-ADA9-806BD0A52285}" dt="2021-07-05T11:51:02.581" v="784" actId="1076"/>
          <ac:spMkLst>
            <pc:docMk/>
            <pc:sldMk cId="3079415370" sldId="2514"/>
            <ac:spMk id="34" creationId="{C9A0982D-0447-4767-9181-FEE587BFF04A}"/>
          </ac:spMkLst>
        </pc:spChg>
        <pc:spChg chg="add mod">
          <ac:chgData name="Jonathan Hall" userId="9f365315-03dc-4a31-9f35-8d8251b8824e" providerId="ADAL" clId="{9D044E70-429D-43FE-ADA9-806BD0A52285}" dt="2021-07-05T11:51:02.581" v="784" actId="1076"/>
          <ac:spMkLst>
            <pc:docMk/>
            <pc:sldMk cId="3079415370" sldId="2514"/>
            <ac:spMk id="35" creationId="{6A5FA314-EB65-4FE9-B175-F1491E7C5238}"/>
          </ac:spMkLst>
        </pc:spChg>
        <pc:spChg chg="add mod">
          <ac:chgData name="Jonathan Hall" userId="9f365315-03dc-4a31-9f35-8d8251b8824e" providerId="ADAL" clId="{9D044E70-429D-43FE-ADA9-806BD0A52285}" dt="2021-07-05T11:51:02.581" v="784" actId="1076"/>
          <ac:spMkLst>
            <pc:docMk/>
            <pc:sldMk cId="3079415370" sldId="2514"/>
            <ac:spMk id="36" creationId="{81EE1549-4CDA-4BE9-A019-F05F02DA71D4}"/>
          </ac:spMkLst>
        </pc:spChg>
        <pc:spChg chg="add mod">
          <ac:chgData name="Jonathan Hall" userId="9f365315-03dc-4a31-9f35-8d8251b8824e" providerId="ADAL" clId="{9D044E70-429D-43FE-ADA9-806BD0A52285}" dt="2021-07-05T11:51:02.581" v="784" actId="1076"/>
          <ac:spMkLst>
            <pc:docMk/>
            <pc:sldMk cId="3079415370" sldId="2514"/>
            <ac:spMk id="37" creationId="{F6E17495-6D37-49D7-8196-8861EEAEE50C}"/>
          </ac:spMkLst>
        </pc:spChg>
        <pc:spChg chg="add mod">
          <ac:chgData name="Jonathan Hall" userId="9f365315-03dc-4a31-9f35-8d8251b8824e" providerId="ADAL" clId="{9D044E70-429D-43FE-ADA9-806BD0A52285}" dt="2021-07-05T11:51:02.581" v="784" actId="1076"/>
          <ac:spMkLst>
            <pc:docMk/>
            <pc:sldMk cId="3079415370" sldId="2514"/>
            <ac:spMk id="38" creationId="{3633790C-3595-4856-A637-DCC57FBF3704}"/>
          </ac:spMkLst>
        </pc:spChg>
        <pc:picChg chg="add mod">
          <ac:chgData name="Jonathan Hall" userId="9f365315-03dc-4a31-9f35-8d8251b8824e" providerId="ADAL" clId="{9D044E70-429D-43FE-ADA9-806BD0A52285}" dt="2021-07-05T11:52:11.925" v="804" actId="1076"/>
          <ac:picMkLst>
            <pc:docMk/>
            <pc:sldMk cId="3079415370" sldId="2514"/>
            <ac:picMk id="40" creationId="{8EEBE51B-3A70-4084-9B2B-D9027984C831}"/>
          </ac:picMkLst>
        </pc:picChg>
      </pc:sldChg>
      <pc:sldChg chg="addSp modSp mod">
        <pc:chgData name="Jonathan Hall" userId="9f365315-03dc-4a31-9f35-8d8251b8824e" providerId="ADAL" clId="{9D044E70-429D-43FE-ADA9-806BD0A52285}" dt="2021-07-07T11:57:05.058" v="1559" actId="14100"/>
        <pc:sldMkLst>
          <pc:docMk/>
          <pc:sldMk cId="2949687848" sldId="2517"/>
        </pc:sldMkLst>
        <pc:spChg chg="mod">
          <ac:chgData name="Jonathan Hall" userId="9f365315-03dc-4a31-9f35-8d8251b8824e" providerId="ADAL" clId="{9D044E70-429D-43FE-ADA9-806BD0A52285}" dt="2021-07-07T11:33:55.147" v="1303"/>
          <ac:spMkLst>
            <pc:docMk/>
            <pc:sldMk cId="2949687848" sldId="2517"/>
            <ac:spMk id="2" creationId="{3086FC94-B083-4255-9FC8-29ED4997476E}"/>
          </ac:spMkLst>
        </pc:spChg>
        <pc:graphicFrameChg chg="add mod modGraphic">
          <ac:chgData name="Jonathan Hall" userId="9f365315-03dc-4a31-9f35-8d8251b8824e" providerId="ADAL" clId="{9D044E70-429D-43FE-ADA9-806BD0A52285}" dt="2021-07-07T11:56:54.023" v="1551" actId="404"/>
          <ac:graphicFrameMkLst>
            <pc:docMk/>
            <pc:sldMk cId="2949687848" sldId="2517"/>
            <ac:graphicFrameMk id="4" creationId="{A16B4F04-BE90-42EB-A8D6-D5F2954DEA87}"/>
          </ac:graphicFrameMkLst>
        </pc:graphicFrameChg>
        <pc:graphicFrameChg chg="add mod modGraphic">
          <ac:chgData name="Jonathan Hall" userId="9f365315-03dc-4a31-9f35-8d8251b8824e" providerId="ADAL" clId="{9D044E70-429D-43FE-ADA9-806BD0A52285}" dt="2021-07-07T11:56:58.695" v="1552"/>
          <ac:graphicFrameMkLst>
            <pc:docMk/>
            <pc:sldMk cId="2949687848" sldId="2517"/>
            <ac:graphicFrameMk id="6" creationId="{EC5BCDC6-56FF-43F9-BCBE-E314433788C6}"/>
          </ac:graphicFrameMkLst>
        </pc:graphicFrameChg>
        <pc:graphicFrameChg chg="add mod modGraphic">
          <ac:chgData name="Jonathan Hall" userId="9f365315-03dc-4a31-9f35-8d8251b8824e" providerId="ADAL" clId="{9D044E70-429D-43FE-ADA9-806BD0A52285}" dt="2021-07-07T11:57:05.058" v="1559" actId="14100"/>
          <ac:graphicFrameMkLst>
            <pc:docMk/>
            <pc:sldMk cId="2949687848" sldId="2517"/>
            <ac:graphicFrameMk id="7" creationId="{7C6DBCCF-1BCC-41CB-A7F9-8F6CAA52C405}"/>
          </ac:graphicFrameMkLst>
        </pc:graphicFrameChg>
        <pc:picChg chg="mod">
          <ac:chgData name="Jonathan Hall" userId="9f365315-03dc-4a31-9f35-8d8251b8824e" providerId="ADAL" clId="{9D044E70-429D-43FE-ADA9-806BD0A52285}" dt="2021-07-07T11:51:24.206" v="1381" actId="1076"/>
          <ac:picMkLst>
            <pc:docMk/>
            <pc:sldMk cId="2949687848" sldId="2517"/>
            <ac:picMk id="5" creationId="{082D1B4D-7BEE-4B8E-A901-0E61F30D6B4E}"/>
          </ac:picMkLst>
        </pc:picChg>
      </pc:sldChg>
      <pc:sldChg chg="addSp modSp mod">
        <pc:chgData name="Jonathan Hall" userId="9f365315-03dc-4a31-9f35-8d8251b8824e" providerId="ADAL" clId="{9D044E70-429D-43FE-ADA9-806BD0A52285}" dt="2021-07-05T11:47:18.428" v="771" actId="1076"/>
        <pc:sldMkLst>
          <pc:docMk/>
          <pc:sldMk cId="894872272" sldId="2519"/>
        </pc:sldMkLst>
        <pc:spChg chg="mod">
          <ac:chgData name="Jonathan Hall" userId="9f365315-03dc-4a31-9f35-8d8251b8824e" providerId="ADAL" clId="{9D044E70-429D-43FE-ADA9-806BD0A52285}" dt="2021-07-05T11:40:28.047" v="670" actId="2711"/>
          <ac:spMkLst>
            <pc:docMk/>
            <pc:sldMk cId="894872272" sldId="2519"/>
            <ac:spMk id="2" creationId="{A57C26E2-C137-4ABB-BC9B-BD5B23641886}"/>
          </ac:spMkLst>
        </pc:spChg>
        <pc:picChg chg="add mod">
          <ac:chgData name="Jonathan Hall" userId="9f365315-03dc-4a31-9f35-8d8251b8824e" providerId="ADAL" clId="{9D044E70-429D-43FE-ADA9-806BD0A52285}" dt="2021-07-05T11:47:18.428" v="771" actId="1076"/>
          <ac:picMkLst>
            <pc:docMk/>
            <pc:sldMk cId="894872272" sldId="2519"/>
            <ac:picMk id="7" creationId="{18370B18-2B32-4387-A9C8-1A77AA8E25E7}"/>
          </ac:picMkLst>
        </pc:picChg>
      </pc:sldChg>
      <pc:sldChg chg="addSp modSp mod">
        <pc:chgData name="Jonathan Hall" userId="9f365315-03dc-4a31-9f35-8d8251b8824e" providerId="ADAL" clId="{9D044E70-429D-43FE-ADA9-806BD0A52285}" dt="2021-07-05T11:18:42.639" v="171" actId="20577"/>
        <pc:sldMkLst>
          <pc:docMk/>
          <pc:sldMk cId="1720067763" sldId="2520"/>
        </pc:sldMkLst>
        <pc:graphicFrameChg chg="add mod modGraphic">
          <ac:chgData name="Jonathan Hall" userId="9f365315-03dc-4a31-9f35-8d8251b8824e" providerId="ADAL" clId="{9D044E70-429D-43FE-ADA9-806BD0A52285}" dt="2021-07-05T11:18:42.639" v="171" actId="20577"/>
          <ac:graphicFrameMkLst>
            <pc:docMk/>
            <pc:sldMk cId="1720067763" sldId="2520"/>
            <ac:graphicFrameMk id="4" creationId="{F75069C5-4818-497F-B50C-2945BA262514}"/>
          </ac:graphicFrameMkLst>
        </pc:graphicFrameChg>
      </pc:sldChg>
      <pc:sldChg chg="modSp mod ord modAnim">
        <pc:chgData name="Jonathan Hall" userId="9f365315-03dc-4a31-9f35-8d8251b8824e" providerId="ADAL" clId="{9D044E70-429D-43FE-ADA9-806BD0A52285}" dt="2021-07-06T10:59:07.260" v="976" actId="1076"/>
        <pc:sldMkLst>
          <pc:docMk/>
          <pc:sldMk cId="287702958" sldId="2522"/>
        </pc:sldMkLst>
        <pc:spChg chg="mod">
          <ac:chgData name="Jonathan Hall" userId="9f365315-03dc-4a31-9f35-8d8251b8824e" providerId="ADAL" clId="{9D044E70-429D-43FE-ADA9-806BD0A52285}" dt="2021-07-06T10:58:52.111" v="969" actId="1076"/>
          <ac:spMkLst>
            <pc:docMk/>
            <pc:sldMk cId="287702958" sldId="2522"/>
            <ac:spMk id="12" creationId="{5C4290E8-D8AD-46CC-81E6-128992034A70}"/>
          </ac:spMkLst>
        </pc:spChg>
        <pc:spChg chg="mod">
          <ac:chgData name="Jonathan Hall" userId="9f365315-03dc-4a31-9f35-8d8251b8824e" providerId="ADAL" clId="{9D044E70-429D-43FE-ADA9-806BD0A52285}" dt="2021-07-06T10:58:54.112" v="970" actId="1076"/>
          <ac:spMkLst>
            <pc:docMk/>
            <pc:sldMk cId="287702958" sldId="2522"/>
            <ac:spMk id="14" creationId="{D87F0B59-CCA3-45C3-946E-9B06DBB2AF9A}"/>
          </ac:spMkLst>
        </pc:spChg>
        <pc:spChg chg="mod">
          <ac:chgData name="Jonathan Hall" userId="9f365315-03dc-4a31-9f35-8d8251b8824e" providerId="ADAL" clId="{9D044E70-429D-43FE-ADA9-806BD0A52285}" dt="2021-07-06T10:58:58.003" v="973" actId="1036"/>
          <ac:spMkLst>
            <pc:docMk/>
            <pc:sldMk cId="287702958" sldId="2522"/>
            <ac:spMk id="16" creationId="{DE33DA47-797C-4685-A2AA-37F3496EFA12}"/>
          </ac:spMkLst>
        </pc:spChg>
        <pc:picChg chg="mod">
          <ac:chgData name="Jonathan Hall" userId="9f365315-03dc-4a31-9f35-8d8251b8824e" providerId="ADAL" clId="{9D044E70-429D-43FE-ADA9-806BD0A52285}" dt="2021-07-06T10:59:05.154" v="975" actId="1076"/>
          <ac:picMkLst>
            <pc:docMk/>
            <pc:sldMk cId="287702958" sldId="2522"/>
            <ac:picMk id="1026" creationId="{1FC1712C-AC7B-4A16-818D-09C6148717AB}"/>
          </ac:picMkLst>
        </pc:picChg>
        <pc:picChg chg="mod">
          <ac:chgData name="Jonathan Hall" userId="9f365315-03dc-4a31-9f35-8d8251b8824e" providerId="ADAL" clId="{9D044E70-429D-43FE-ADA9-806BD0A52285}" dt="2021-07-06T10:59:07.260" v="976" actId="1076"/>
          <ac:picMkLst>
            <pc:docMk/>
            <pc:sldMk cId="287702958" sldId="2522"/>
            <ac:picMk id="1028" creationId="{A5345D04-DFC2-473C-B022-641E58F66081}"/>
          </ac:picMkLst>
        </pc:picChg>
      </pc:sldChg>
      <pc:sldChg chg="addSp delSp modSp new mod">
        <pc:chgData name="Jonathan Hall" userId="9f365315-03dc-4a31-9f35-8d8251b8824e" providerId="ADAL" clId="{9D044E70-429D-43FE-ADA9-806BD0A52285}" dt="2021-07-05T11:13:40.634" v="51" actId="1076"/>
        <pc:sldMkLst>
          <pc:docMk/>
          <pc:sldMk cId="3393018231" sldId="2523"/>
        </pc:sldMkLst>
        <pc:picChg chg="add mod">
          <ac:chgData name="Jonathan Hall" userId="9f365315-03dc-4a31-9f35-8d8251b8824e" providerId="ADAL" clId="{9D044E70-429D-43FE-ADA9-806BD0A52285}" dt="2021-07-05T11:12:10.909" v="40" actId="1076"/>
          <ac:picMkLst>
            <pc:docMk/>
            <pc:sldMk cId="3393018231" sldId="2523"/>
            <ac:picMk id="4" creationId="{4A37D3B2-81C7-44D1-A4B8-480D97183BAA}"/>
          </ac:picMkLst>
        </pc:picChg>
        <pc:picChg chg="add mod">
          <ac:chgData name="Jonathan Hall" userId="9f365315-03dc-4a31-9f35-8d8251b8824e" providerId="ADAL" clId="{9D044E70-429D-43FE-ADA9-806BD0A52285}" dt="2021-07-05T11:12:21.561" v="43" actId="1076"/>
          <ac:picMkLst>
            <pc:docMk/>
            <pc:sldMk cId="3393018231" sldId="2523"/>
            <ac:picMk id="6" creationId="{6869C351-E1D2-4B1A-8433-457012ABBE71}"/>
          </ac:picMkLst>
        </pc:picChg>
        <pc:picChg chg="add mod">
          <ac:chgData name="Jonathan Hall" userId="9f365315-03dc-4a31-9f35-8d8251b8824e" providerId="ADAL" clId="{9D044E70-429D-43FE-ADA9-806BD0A52285}" dt="2021-07-05T11:12:07.378" v="38" actId="1076"/>
          <ac:picMkLst>
            <pc:docMk/>
            <pc:sldMk cId="3393018231" sldId="2523"/>
            <ac:picMk id="8" creationId="{598273F6-EDC0-460F-99D7-7E51FABED7B4}"/>
          </ac:picMkLst>
        </pc:picChg>
        <pc:picChg chg="add del mod">
          <ac:chgData name="Jonathan Hall" userId="9f365315-03dc-4a31-9f35-8d8251b8824e" providerId="ADAL" clId="{9D044E70-429D-43FE-ADA9-806BD0A52285}" dt="2021-07-05T11:13:27.159" v="45" actId="478"/>
          <ac:picMkLst>
            <pc:docMk/>
            <pc:sldMk cId="3393018231" sldId="2523"/>
            <ac:picMk id="10" creationId="{1B96B63F-6825-4CAC-96F0-A75714C39ECC}"/>
          </ac:picMkLst>
        </pc:picChg>
        <pc:picChg chg="add mod">
          <ac:chgData name="Jonathan Hall" userId="9f365315-03dc-4a31-9f35-8d8251b8824e" providerId="ADAL" clId="{9D044E70-429D-43FE-ADA9-806BD0A52285}" dt="2021-07-05T11:13:40.634" v="51" actId="1076"/>
          <ac:picMkLst>
            <pc:docMk/>
            <pc:sldMk cId="3393018231" sldId="2523"/>
            <ac:picMk id="12" creationId="{B8770A68-8A3F-41FE-AB53-EA642436AE2A}"/>
          </ac:picMkLst>
        </pc:picChg>
      </pc:sldChg>
      <pc:sldChg chg="addSp delSp modSp add mod ord delAnim">
        <pc:chgData name="Jonathan Hall" userId="9f365315-03dc-4a31-9f35-8d8251b8824e" providerId="ADAL" clId="{9D044E70-429D-43FE-ADA9-806BD0A52285}" dt="2021-07-05T11:44:30.227" v="718" actId="1076"/>
        <pc:sldMkLst>
          <pc:docMk/>
          <pc:sldMk cId="297488747" sldId="2524"/>
        </pc:sldMkLst>
        <pc:spChg chg="mod">
          <ac:chgData name="Jonathan Hall" userId="9f365315-03dc-4a31-9f35-8d8251b8824e" providerId="ADAL" clId="{9D044E70-429D-43FE-ADA9-806BD0A52285}" dt="2021-07-05T11:25:32.846" v="327" actId="14100"/>
          <ac:spMkLst>
            <pc:docMk/>
            <pc:sldMk cId="297488747" sldId="2524"/>
            <ac:spMk id="2" creationId="{99757296-C05A-4FB7-A737-DA8B7AC4D0BC}"/>
          </ac:spMkLst>
        </pc:spChg>
        <pc:spChg chg="add mod">
          <ac:chgData name="Jonathan Hall" userId="9f365315-03dc-4a31-9f35-8d8251b8824e" providerId="ADAL" clId="{9D044E70-429D-43FE-ADA9-806BD0A52285}" dt="2021-07-05T11:44:30.227" v="718" actId="1076"/>
          <ac:spMkLst>
            <pc:docMk/>
            <pc:sldMk cId="297488747" sldId="2524"/>
            <ac:spMk id="7" creationId="{BB8E9759-6146-4817-94AB-D76C80BC1242}"/>
          </ac:spMkLst>
        </pc:spChg>
        <pc:picChg chg="del">
          <ac:chgData name="Jonathan Hall" userId="9f365315-03dc-4a31-9f35-8d8251b8824e" providerId="ADAL" clId="{9D044E70-429D-43FE-ADA9-806BD0A52285}" dt="2021-07-05T11:25:11.542" v="298" actId="478"/>
          <ac:picMkLst>
            <pc:docMk/>
            <pc:sldMk cId="297488747" sldId="2524"/>
            <ac:picMk id="3" creationId="{46AFE1C3-C313-4199-B0BE-262FA9A235B2}"/>
          </ac:picMkLst>
        </pc:picChg>
        <pc:picChg chg="add mod">
          <ac:chgData name="Jonathan Hall" userId="9f365315-03dc-4a31-9f35-8d8251b8824e" providerId="ADAL" clId="{9D044E70-429D-43FE-ADA9-806BD0A52285}" dt="2021-07-05T11:30:49.644" v="378" actId="1076"/>
          <ac:picMkLst>
            <pc:docMk/>
            <pc:sldMk cId="297488747" sldId="2524"/>
            <ac:picMk id="5" creationId="{C5AC9F17-5E77-42E1-B969-C2A8A641237D}"/>
          </ac:picMkLst>
        </pc:picChg>
      </pc:sldChg>
      <pc:sldChg chg="addSp modSp new mod">
        <pc:chgData name="Jonathan Hall" userId="9f365315-03dc-4a31-9f35-8d8251b8824e" providerId="ADAL" clId="{9D044E70-429D-43FE-ADA9-806BD0A52285}" dt="2021-07-05T11:45:32.014" v="767" actId="1076"/>
        <pc:sldMkLst>
          <pc:docMk/>
          <pc:sldMk cId="3594000167" sldId="2525"/>
        </pc:sldMkLst>
        <pc:spChg chg="mod">
          <ac:chgData name="Jonathan Hall" userId="9f365315-03dc-4a31-9f35-8d8251b8824e" providerId="ADAL" clId="{9D044E70-429D-43FE-ADA9-806BD0A52285}" dt="2021-07-05T11:44:50.744" v="756" actId="20577"/>
          <ac:spMkLst>
            <pc:docMk/>
            <pc:sldMk cId="3594000167" sldId="2525"/>
            <ac:spMk id="2" creationId="{1EAB54C2-AF63-485C-A778-9B1253C0E3F1}"/>
          </ac:spMkLst>
        </pc:spChg>
        <pc:spChg chg="add mod">
          <ac:chgData name="Jonathan Hall" userId="9f365315-03dc-4a31-9f35-8d8251b8824e" providerId="ADAL" clId="{9D044E70-429D-43FE-ADA9-806BD0A52285}" dt="2021-07-05T11:44:32.790" v="719"/>
          <ac:spMkLst>
            <pc:docMk/>
            <pc:sldMk cId="3594000167" sldId="2525"/>
            <ac:spMk id="7" creationId="{B41DD0B8-A216-442C-B5F3-5FC584672CD3}"/>
          </ac:spMkLst>
        </pc:spChg>
        <pc:picChg chg="add mod">
          <ac:chgData name="Jonathan Hall" userId="9f365315-03dc-4a31-9f35-8d8251b8824e" providerId="ADAL" clId="{9D044E70-429D-43FE-ADA9-806BD0A52285}" dt="2021-07-05T11:45:30.320" v="766" actId="1076"/>
          <ac:picMkLst>
            <pc:docMk/>
            <pc:sldMk cId="3594000167" sldId="2525"/>
            <ac:picMk id="4" creationId="{82A3952E-4972-4E4A-8376-2032FEA1907E}"/>
          </ac:picMkLst>
        </pc:picChg>
        <pc:picChg chg="add mod">
          <ac:chgData name="Jonathan Hall" userId="9f365315-03dc-4a31-9f35-8d8251b8824e" providerId="ADAL" clId="{9D044E70-429D-43FE-ADA9-806BD0A52285}" dt="2021-07-05T11:45:32.014" v="767" actId="1076"/>
          <ac:picMkLst>
            <pc:docMk/>
            <pc:sldMk cId="3594000167" sldId="2525"/>
            <ac:picMk id="6" creationId="{628767E7-8634-42A0-B892-0F5D54E1C716}"/>
          </ac:picMkLst>
        </pc:picChg>
      </pc:sldChg>
      <pc:sldChg chg="addSp delSp modSp new mod">
        <pc:chgData name="Jonathan Hall" userId="9f365315-03dc-4a31-9f35-8d8251b8824e" providerId="ADAL" clId="{9D044E70-429D-43FE-ADA9-806BD0A52285}" dt="2021-07-06T10:56:32.386" v="959" actId="20577"/>
        <pc:sldMkLst>
          <pc:docMk/>
          <pc:sldMk cId="670472332" sldId="2526"/>
        </pc:sldMkLst>
        <pc:spChg chg="del">
          <ac:chgData name="Jonathan Hall" userId="9f365315-03dc-4a31-9f35-8d8251b8824e" providerId="ADAL" clId="{9D044E70-429D-43FE-ADA9-806BD0A52285}" dt="2021-07-06T10:53:37.842" v="840" actId="478"/>
          <ac:spMkLst>
            <pc:docMk/>
            <pc:sldMk cId="670472332" sldId="2526"/>
            <ac:spMk id="2" creationId="{09310AF9-2A8D-41BE-867A-6D7AEF2C94D0}"/>
          </ac:spMkLst>
        </pc:spChg>
        <pc:spChg chg="add mod">
          <ac:chgData name="Jonathan Hall" userId="9f365315-03dc-4a31-9f35-8d8251b8824e" providerId="ADAL" clId="{9D044E70-429D-43FE-ADA9-806BD0A52285}" dt="2021-07-06T10:56:32.386" v="959" actId="20577"/>
          <ac:spMkLst>
            <pc:docMk/>
            <pc:sldMk cId="670472332" sldId="2526"/>
            <ac:spMk id="5" creationId="{9190A91F-F321-4174-95C8-0953CC5F187B}"/>
          </ac:spMkLst>
        </pc:spChg>
        <pc:spChg chg="add del mod">
          <ac:chgData name="Jonathan Hall" userId="9f365315-03dc-4a31-9f35-8d8251b8824e" providerId="ADAL" clId="{9D044E70-429D-43FE-ADA9-806BD0A52285}" dt="2021-07-06T10:55:29.669" v="905"/>
          <ac:spMkLst>
            <pc:docMk/>
            <pc:sldMk cId="670472332" sldId="2526"/>
            <ac:spMk id="6" creationId="{2A6714FE-486F-480B-92DF-8FD8718C24AD}"/>
          </ac:spMkLst>
        </pc:spChg>
        <pc:picChg chg="add mod">
          <ac:chgData name="Jonathan Hall" userId="9f365315-03dc-4a31-9f35-8d8251b8824e" providerId="ADAL" clId="{9D044E70-429D-43FE-ADA9-806BD0A52285}" dt="2021-07-06T10:54:50.883" v="855" actId="1076"/>
          <ac:picMkLst>
            <pc:docMk/>
            <pc:sldMk cId="670472332" sldId="2526"/>
            <ac:picMk id="4" creationId="{5B6CADEC-4455-439E-88F7-5C955EAACCB9}"/>
          </ac:picMkLst>
        </pc:picChg>
      </pc:sldChg>
      <pc:sldChg chg="addSp delSp modSp add mod">
        <pc:chgData name="Jonathan Hall" userId="9f365315-03dc-4a31-9f35-8d8251b8824e" providerId="ADAL" clId="{9D044E70-429D-43FE-ADA9-806BD0A52285}" dt="2021-07-06T10:56:16.084" v="948" actId="20577"/>
        <pc:sldMkLst>
          <pc:docMk/>
          <pc:sldMk cId="581854379" sldId="2527"/>
        </pc:sldMkLst>
        <pc:spChg chg="add mod">
          <ac:chgData name="Jonathan Hall" userId="9f365315-03dc-4a31-9f35-8d8251b8824e" providerId="ADAL" clId="{9D044E70-429D-43FE-ADA9-806BD0A52285}" dt="2021-07-06T10:56:16.084" v="948" actId="20577"/>
          <ac:spMkLst>
            <pc:docMk/>
            <pc:sldMk cId="581854379" sldId="2527"/>
            <ac:spMk id="5" creationId="{C6C89466-2231-410C-A237-1FBB03262D84}"/>
          </ac:spMkLst>
        </pc:spChg>
        <pc:picChg chg="add mod">
          <ac:chgData name="Jonathan Hall" userId="9f365315-03dc-4a31-9f35-8d8251b8824e" providerId="ADAL" clId="{9D044E70-429D-43FE-ADA9-806BD0A52285}" dt="2021-07-06T10:54:56.569" v="856" actId="14100"/>
          <ac:picMkLst>
            <pc:docMk/>
            <pc:sldMk cId="581854379" sldId="2527"/>
            <ac:picMk id="3" creationId="{DD70278F-BBE6-415B-B2A1-FAAFCE1A167D}"/>
          </ac:picMkLst>
        </pc:picChg>
        <pc:picChg chg="del">
          <ac:chgData name="Jonathan Hall" userId="9f365315-03dc-4a31-9f35-8d8251b8824e" providerId="ADAL" clId="{9D044E70-429D-43FE-ADA9-806BD0A52285}" dt="2021-07-06T10:54:20.695" v="846" actId="478"/>
          <ac:picMkLst>
            <pc:docMk/>
            <pc:sldMk cId="581854379" sldId="2527"/>
            <ac:picMk id="4" creationId="{5B6CADEC-4455-439E-88F7-5C955EAACCB9}"/>
          </ac:picMkLst>
        </pc:picChg>
      </pc:sldChg>
      <pc:sldChg chg="ord">
        <pc:chgData name="Jonathan Hall" userId="9f365315-03dc-4a31-9f35-8d8251b8824e" providerId="ADAL" clId="{9D044E70-429D-43FE-ADA9-806BD0A52285}" dt="2021-07-07T11:23:44.777" v="1054"/>
        <pc:sldMkLst>
          <pc:docMk/>
          <pc:sldMk cId="671147201" sldId="2528"/>
        </pc:sldMkLst>
      </pc:sldChg>
      <pc:sldChg chg="addSp delSp modSp mod delAnim">
        <pc:chgData name="Jonathan Hall" userId="9f365315-03dc-4a31-9f35-8d8251b8824e" providerId="ADAL" clId="{9D044E70-429D-43FE-ADA9-806BD0A52285}" dt="2021-07-07T11:56:31.801" v="1529" actId="20577"/>
        <pc:sldMkLst>
          <pc:docMk/>
          <pc:sldMk cId="2176459321" sldId="2529"/>
        </pc:sldMkLst>
        <pc:spChg chg="mod">
          <ac:chgData name="Jonathan Hall" userId="9f365315-03dc-4a31-9f35-8d8251b8824e" providerId="ADAL" clId="{9D044E70-429D-43FE-ADA9-806BD0A52285}" dt="2021-07-07T11:33:58.046" v="1304"/>
          <ac:spMkLst>
            <pc:docMk/>
            <pc:sldMk cId="2176459321" sldId="2529"/>
            <ac:spMk id="2" creationId="{67CAC464-C826-4C7C-9F91-987FCDC02A91}"/>
          </ac:spMkLst>
        </pc:spChg>
        <pc:graphicFrameChg chg="del">
          <ac:chgData name="Jonathan Hall" userId="9f365315-03dc-4a31-9f35-8d8251b8824e" providerId="ADAL" clId="{9D044E70-429D-43FE-ADA9-806BD0A52285}" dt="2021-07-07T11:55:44.207" v="1505" actId="478"/>
          <ac:graphicFrameMkLst>
            <pc:docMk/>
            <pc:sldMk cId="2176459321" sldId="2529"/>
            <ac:graphicFrameMk id="4" creationId="{034BA251-F18A-493B-B81F-6D158E6F5A15}"/>
          </ac:graphicFrameMkLst>
        </pc:graphicFrameChg>
        <pc:graphicFrameChg chg="add mod modGraphic">
          <ac:chgData name="Jonathan Hall" userId="9f365315-03dc-4a31-9f35-8d8251b8824e" providerId="ADAL" clId="{9D044E70-429D-43FE-ADA9-806BD0A52285}" dt="2021-07-07T11:56:31.801" v="1529" actId="20577"/>
          <ac:graphicFrameMkLst>
            <pc:docMk/>
            <pc:sldMk cId="2176459321" sldId="2529"/>
            <ac:graphicFrameMk id="5" creationId="{5EF1FA86-74FF-4BCC-B756-63E0E0D3C368}"/>
          </ac:graphicFrameMkLst>
        </pc:graphicFrameChg>
      </pc:sldChg>
      <pc:sldChg chg="addSp delSp modSp mod modAnim">
        <pc:chgData name="Jonathan Hall" userId="9f365315-03dc-4a31-9f35-8d8251b8824e" providerId="ADAL" clId="{9D044E70-429D-43FE-ADA9-806BD0A52285}" dt="2021-07-07T11:17:26.699" v="1034"/>
        <pc:sldMkLst>
          <pc:docMk/>
          <pc:sldMk cId="4051273030" sldId="2534"/>
        </pc:sldMkLst>
        <pc:spChg chg="mod">
          <ac:chgData name="Jonathan Hall" userId="9f365315-03dc-4a31-9f35-8d8251b8824e" providerId="ADAL" clId="{9D044E70-429D-43FE-ADA9-806BD0A52285}" dt="2021-07-07T11:15:31.881" v="990" actId="20577"/>
          <ac:spMkLst>
            <pc:docMk/>
            <pc:sldMk cId="4051273030" sldId="2534"/>
            <ac:spMk id="6" creationId="{9A988E01-7A84-4048-8EBE-FA712D93A03E}"/>
          </ac:spMkLst>
        </pc:spChg>
        <pc:spChg chg="del mod">
          <ac:chgData name="Jonathan Hall" userId="9f365315-03dc-4a31-9f35-8d8251b8824e" providerId="ADAL" clId="{9D044E70-429D-43FE-ADA9-806BD0A52285}" dt="2021-07-07T11:15:59.604" v="997" actId="478"/>
          <ac:spMkLst>
            <pc:docMk/>
            <pc:sldMk cId="4051273030" sldId="2534"/>
            <ac:spMk id="7" creationId="{76843B8F-4A96-4E6D-8B84-7081AA4E1039}"/>
          </ac:spMkLst>
        </pc:spChg>
        <pc:spChg chg="del mod">
          <ac:chgData name="Jonathan Hall" userId="9f365315-03dc-4a31-9f35-8d8251b8824e" providerId="ADAL" clId="{9D044E70-429D-43FE-ADA9-806BD0A52285}" dt="2021-07-07T11:15:49.494" v="993" actId="478"/>
          <ac:spMkLst>
            <pc:docMk/>
            <pc:sldMk cId="4051273030" sldId="2534"/>
            <ac:spMk id="8" creationId="{80DBC42D-4E11-48CB-AD12-182F54671E62}"/>
          </ac:spMkLst>
        </pc:spChg>
        <pc:spChg chg="add mod">
          <ac:chgData name="Jonathan Hall" userId="9f365315-03dc-4a31-9f35-8d8251b8824e" providerId="ADAL" clId="{9D044E70-429D-43FE-ADA9-806BD0A52285}" dt="2021-07-07T11:16:11.183" v="999" actId="1076"/>
          <ac:spMkLst>
            <pc:docMk/>
            <pc:sldMk cId="4051273030" sldId="2534"/>
            <ac:spMk id="9" creationId="{C9D2167D-1FE9-44B6-A9E9-9ED0C3F316D2}"/>
          </ac:spMkLst>
        </pc:spChg>
        <pc:spChg chg="add mod">
          <ac:chgData name="Jonathan Hall" userId="9f365315-03dc-4a31-9f35-8d8251b8824e" providerId="ADAL" clId="{9D044E70-429D-43FE-ADA9-806BD0A52285}" dt="2021-07-07T11:16:28.712" v="1008" actId="1037"/>
          <ac:spMkLst>
            <pc:docMk/>
            <pc:sldMk cId="4051273030" sldId="2534"/>
            <ac:spMk id="10" creationId="{814566A1-3BBC-4866-97EA-60758308975E}"/>
          </ac:spMkLst>
        </pc:spChg>
        <pc:spChg chg="add mod">
          <ac:chgData name="Jonathan Hall" userId="9f365315-03dc-4a31-9f35-8d8251b8824e" providerId="ADAL" clId="{9D044E70-429D-43FE-ADA9-806BD0A52285}" dt="2021-07-07T11:16:49.218" v="1017" actId="1076"/>
          <ac:spMkLst>
            <pc:docMk/>
            <pc:sldMk cId="4051273030" sldId="2534"/>
            <ac:spMk id="11" creationId="{F516FDC3-724E-4D2F-ACEA-67FB24114BB9}"/>
          </ac:spMkLst>
        </pc:spChg>
        <pc:spChg chg="add mod">
          <ac:chgData name="Jonathan Hall" userId="9f365315-03dc-4a31-9f35-8d8251b8824e" providerId="ADAL" clId="{9D044E70-429D-43FE-ADA9-806BD0A52285}" dt="2021-07-07T11:17:06.085" v="1033" actId="1038"/>
          <ac:spMkLst>
            <pc:docMk/>
            <pc:sldMk cId="4051273030" sldId="2534"/>
            <ac:spMk id="12" creationId="{2AD166C5-A1B0-4D72-A8F1-C32596443DDC}"/>
          </ac:spMkLst>
        </pc:spChg>
        <pc:grpChg chg="add mod">
          <ac:chgData name="Jonathan Hall" userId="9f365315-03dc-4a31-9f35-8d8251b8824e" providerId="ADAL" clId="{9D044E70-429D-43FE-ADA9-806BD0A52285}" dt="2021-07-07T11:16:11.183" v="999" actId="1076"/>
          <ac:grpSpMkLst>
            <pc:docMk/>
            <pc:sldMk cId="4051273030" sldId="2534"/>
            <ac:grpSpMk id="4" creationId="{9128C253-73AA-4C84-83D9-7065222FE3B6}"/>
          </ac:grpSpMkLst>
        </pc:grpChg>
        <pc:picChg chg="mod">
          <ac:chgData name="Jonathan Hall" userId="9f365315-03dc-4a31-9f35-8d8251b8824e" providerId="ADAL" clId="{9D044E70-429D-43FE-ADA9-806BD0A52285}" dt="2021-07-07T11:15:00.728" v="985" actId="1076"/>
          <ac:picMkLst>
            <pc:docMk/>
            <pc:sldMk cId="4051273030" sldId="2534"/>
            <ac:picMk id="3" creationId="{DA0285FF-C433-4307-A111-88359FBC20A9}"/>
          </ac:picMkLst>
        </pc:picChg>
        <pc:picChg chg="mod">
          <ac:chgData name="Jonathan Hall" userId="9f365315-03dc-4a31-9f35-8d8251b8824e" providerId="ADAL" clId="{9D044E70-429D-43FE-ADA9-806BD0A52285}" dt="2021-07-07T11:15:13.391" v="986"/>
          <ac:picMkLst>
            <pc:docMk/>
            <pc:sldMk cId="4051273030" sldId="2534"/>
            <ac:picMk id="5" creationId="{8C85DADB-CF5C-406C-897C-4FE397860037}"/>
          </ac:picMkLst>
        </pc:picChg>
      </pc:sldChg>
      <pc:sldChg chg="addSp delSp modSp new mod">
        <pc:chgData name="Jonathan Hall" userId="9f365315-03dc-4a31-9f35-8d8251b8824e" providerId="ADAL" clId="{9D044E70-429D-43FE-ADA9-806BD0A52285}" dt="2021-07-07T11:18:05.058" v="1048" actId="20577"/>
        <pc:sldMkLst>
          <pc:docMk/>
          <pc:sldMk cId="2628575421" sldId="2535"/>
        </pc:sldMkLst>
        <pc:spChg chg="mod">
          <ac:chgData name="Jonathan Hall" userId="9f365315-03dc-4a31-9f35-8d8251b8824e" providerId="ADAL" clId="{9D044E70-429D-43FE-ADA9-806BD0A52285}" dt="2021-07-07T11:18:05.058" v="1048" actId="20577"/>
          <ac:spMkLst>
            <pc:docMk/>
            <pc:sldMk cId="2628575421" sldId="2535"/>
            <ac:spMk id="2" creationId="{A20BB953-118E-42C8-82D1-9E58D38FF4F0}"/>
          </ac:spMkLst>
        </pc:spChg>
        <pc:picChg chg="add del">
          <ac:chgData name="Jonathan Hall" userId="9f365315-03dc-4a31-9f35-8d8251b8824e" providerId="ADAL" clId="{9D044E70-429D-43FE-ADA9-806BD0A52285}" dt="2021-07-07T11:11:31.776" v="979" actId="22"/>
          <ac:picMkLst>
            <pc:docMk/>
            <pc:sldMk cId="2628575421" sldId="2535"/>
            <ac:picMk id="4" creationId="{E1FDB632-61A6-4AF1-A005-1A3008E3AC90}"/>
          </ac:picMkLst>
        </pc:picChg>
        <pc:picChg chg="add mod">
          <ac:chgData name="Jonathan Hall" userId="9f365315-03dc-4a31-9f35-8d8251b8824e" providerId="ADAL" clId="{9D044E70-429D-43FE-ADA9-806BD0A52285}" dt="2021-07-07T11:17:57.858" v="1035" actId="1076"/>
          <ac:picMkLst>
            <pc:docMk/>
            <pc:sldMk cId="2628575421" sldId="2535"/>
            <ac:picMk id="6" creationId="{AECB6174-118F-438A-B794-7B5B1D980DD4}"/>
          </ac:picMkLst>
        </pc:picChg>
      </pc:sldChg>
      <pc:sldChg chg="delSp modSp add mod delAnim">
        <pc:chgData name="Jonathan Hall" userId="9f365315-03dc-4a31-9f35-8d8251b8824e" providerId="ADAL" clId="{9D044E70-429D-43FE-ADA9-806BD0A52285}" dt="2021-07-07T11:30:42.910" v="1186" actId="1076"/>
        <pc:sldMkLst>
          <pc:docMk/>
          <pc:sldMk cId="1703555112" sldId="2536"/>
        </pc:sldMkLst>
        <pc:spChg chg="mod">
          <ac:chgData name="Jonathan Hall" userId="9f365315-03dc-4a31-9f35-8d8251b8824e" providerId="ADAL" clId="{9D044E70-429D-43FE-ADA9-806BD0A52285}" dt="2021-07-07T11:30:42.910" v="1186" actId="1076"/>
          <ac:spMkLst>
            <pc:docMk/>
            <pc:sldMk cId="1703555112" sldId="2536"/>
            <ac:spMk id="3" creationId="{B9EF86B2-2C0D-4AE7-941B-9AFA01C01388}"/>
          </ac:spMkLst>
        </pc:spChg>
        <pc:spChg chg="del">
          <ac:chgData name="Jonathan Hall" userId="9f365315-03dc-4a31-9f35-8d8251b8824e" providerId="ADAL" clId="{9D044E70-429D-43FE-ADA9-806BD0A52285}" dt="2021-07-07T11:25:49.829" v="1071" actId="478"/>
          <ac:spMkLst>
            <pc:docMk/>
            <pc:sldMk cId="1703555112" sldId="2536"/>
            <ac:spMk id="4" creationId="{FE3662E3-9A34-4605-A840-4B320DC24C09}"/>
          </ac:spMkLst>
        </pc:spChg>
        <pc:spChg chg="del">
          <ac:chgData name="Jonathan Hall" userId="9f365315-03dc-4a31-9f35-8d8251b8824e" providerId="ADAL" clId="{9D044E70-429D-43FE-ADA9-806BD0A52285}" dt="2021-07-07T11:25:49.829" v="1071" actId="478"/>
          <ac:spMkLst>
            <pc:docMk/>
            <pc:sldMk cId="1703555112" sldId="2536"/>
            <ac:spMk id="5" creationId="{3BF6AFD8-DBD2-4254-B2F2-461878A7BB4F}"/>
          </ac:spMkLst>
        </pc:spChg>
      </pc:sldChg>
    </pc:docChg>
  </pc:docChgLst>
  <pc:docChgLst>
    <pc:chgData name="Jonathan Hall" userId="9f365315-03dc-4a31-9f35-8d8251b8824e" providerId="ADAL" clId="{2737897A-CC85-464B-A0DF-0F6B7CCB3B27}"/>
    <pc:docChg chg="undo custSel addSld modSld sldOrd addSection modSection">
      <pc:chgData name="Jonathan Hall" userId="9f365315-03dc-4a31-9f35-8d8251b8824e" providerId="ADAL" clId="{2737897A-CC85-464B-A0DF-0F6B7CCB3B27}" dt="2021-07-06T12:59:57.707" v="205" actId="1076"/>
      <pc:docMkLst>
        <pc:docMk/>
      </pc:docMkLst>
      <pc:sldChg chg="modSp mod">
        <pc:chgData name="Jonathan Hall" userId="9f365315-03dc-4a31-9f35-8d8251b8824e" providerId="ADAL" clId="{2737897A-CC85-464B-A0DF-0F6B7CCB3B27}" dt="2021-07-06T12:51:18.093" v="121" actId="20577"/>
        <pc:sldMkLst>
          <pc:docMk/>
          <pc:sldMk cId="3216265979" sldId="2490"/>
        </pc:sldMkLst>
        <pc:spChg chg="mod">
          <ac:chgData name="Jonathan Hall" userId="9f365315-03dc-4a31-9f35-8d8251b8824e" providerId="ADAL" clId="{2737897A-CC85-464B-A0DF-0F6B7CCB3B27}" dt="2021-07-06T12:51:18.093" v="121" actId="20577"/>
          <ac:spMkLst>
            <pc:docMk/>
            <pc:sldMk cId="3216265979" sldId="2490"/>
            <ac:spMk id="2" creationId="{066432BC-B33C-4344-A5EE-5CF8A7AB7EB0}"/>
          </ac:spMkLst>
        </pc:spChg>
      </pc:sldChg>
      <pc:sldChg chg="modSp mod ord">
        <pc:chgData name="Jonathan Hall" userId="9f365315-03dc-4a31-9f35-8d8251b8824e" providerId="ADAL" clId="{2737897A-CC85-464B-A0DF-0F6B7CCB3B27}" dt="2021-07-06T12:52:06.451" v="143"/>
        <pc:sldMkLst>
          <pc:docMk/>
          <pc:sldMk cId="1559758844" sldId="2491"/>
        </pc:sldMkLst>
        <pc:spChg chg="mod">
          <ac:chgData name="Jonathan Hall" userId="9f365315-03dc-4a31-9f35-8d8251b8824e" providerId="ADAL" clId="{2737897A-CC85-464B-A0DF-0F6B7CCB3B27}" dt="2021-07-06T12:51:33.816" v="140" actId="20577"/>
          <ac:spMkLst>
            <pc:docMk/>
            <pc:sldMk cId="1559758844" sldId="2491"/>
            <ac:spMk id="2" creationId="{9083A284-B0CD-419E-A1A7-FF529B83E27F}"/>
          </ac:spMkLst>
        </pc:spChg>
      </pc:sldChg>
      <pc:sldChg chg="modSp mod">
        <pc:chgData name="Jonathan Hall" userId="9f365315-03dc-4a31-9f35-8d8251b8824e" providerId="ADAL" clId="{2737897A-CC85-464B-A0DF-0F6B7CCB3B27}" dt="2021-07-06T12:55:12.981" v="150" actId="1076"/>
        <pc:sldMkLst>
          <pc:docMk/>
          <pc:sldMk cId="2233673342" sldId="2515"/>
        </pc:sldMkLst>
        <pc:spChg chg="mod">
          <ac:chgData name="Jonathan Hall" userId="9f365315-03dc-4a31-9f35-8d8251b8824e" providerId="ADAL" clId="{2737897A-CC85-464B-A0DF-0F6B7CCB3B27}" dt="2021-07-06T12:55:12.981" v="150" actId="1076"/>
          <ac:spMkLst>
            <pc:docMk/>
            <pc:sldMk cId="2233673342" sldId="2515"/>
            <ac:spMk id="5" creationId="{A7A63039-07D0-4C9F-9C46-BA917050E786}"/>
          </ac:spMkLst>
        </pc:spChg>
      </pc:sldChg>
      <pc:sldChg chg="modSp mod">
        <pc:chgData name="Jonathan Hall" userId="9f365315-03dc-4a31-9f35-8d8251b8824e" providerId="ADAL" clId="{2737897A-CC85-464B-A0DF-0F6B7CCB3B27}" dt="2021-07-06T12:59:57.707" v="205" actId="1076"/>
        <pc:sldMkLst>
          <pc:docMk/>
          <pc:sldMk cId="3631406129" sldId="2516"/>
        </pc:sldMkLst>
        <pc:graphicFrameChg chg="mod modGraphic">
          <ac:chgData name="Jonathan Hall" userId="9f365315-03dc-4a31-9f35-8d8251b8824e" providerId="ADAL" clId="{2737897A-CC85-464B-A0DF-0F6B7CCB3B27}" dt="2021-07-06T12:59:57.707" v="205" actId="1076"/>
          <ac:graphicFrameMkLst>
            <pc:docMk/>
            <pc:sldMk cId="3631406129" sldId="2516"/>
            <ac:graphicFrameMk id="3" creationId="{D64EC9DE-111B-431D-AB2A-A2F252F8D01C}"/>
          </ac:graphicFrameMkLst>
        </pc:graphicFrameChg>
      </pc:sldChg>
      <pc:sldChg chg="modSp mod">
        <pc:chgData name="Jonathan Hall" userId="9f365315-03dc-4a31-9f35-8d8251b8824e" providerId="ADAL" clId="{2737897A-CC85-464B-A0DF-0F6B7CCB3B27}" dt="2021-07-06T12:43:39.152" v="30" actId="20577"/>
        <pc:sldMkLst>
          <pc:docMk/>
          <pc:sldMk cId="1720067763" sldId="2520"/>
        </pc:sldMkLst>
        <pc:graphicFrameChg chg="mod modGraphic">
          <ac:chgData name="Jonathan Hall" userId="9f365315-03dc-4a31-9f35-8d8251b8824e" providerId="ADAL" clId="{2737897A-CC85-464B-A0DF-0F6B7CCB3B27}" dt="2021-07-06T12:43:39.152" v="30" actId="20577"/>
          <ac:graphicFrameMkLst>
            <pc:docMk/>
            <pc:sldMk cId="1720067763" sldId="2520"/>
            <ac:graphicFrameMk id="4" creationId="{F75069C5-4818-497F-B50C-2945BA262514}"/>
          </ac:graphicFrameMkLst>
        </pc:graphicFrameChg>
      </pc:sldChg>
      <pc:sldChg chg="delSp modSp mod modAnim">
        <pc:chgData name="Jonathan Hall" userId="9f365315-03dc-4a31-9f35-8d8251b8824e" providerId="ADAL" clId="{2737897A-CC85-464B-A0DF-0F6B7CCB3B27}" dt="2021-07-06T12:51:25.781" v="123" actId="1076"/>
        <pc:sldMkLst>
          <pc:docMk/>
          <pc:sldMk cId="287702958" sldId="2522"/>
        </pc:sldMkLst>
        <pc:spChg chg="mod">
          <ac:chgData name="Jonathan Hall" userId="9f365315-03dc-4a31-9f35-8d8251b8824e" providerId="ADAL" clId="{2737897A-CC85-464B-A0DF-0F6B7CCB3B27}" dt="2021-07-06T12:51:11.346" v="119" actId="20577"/>
          <ac:spMkLst>
            <pc:docMk/>
            <pc:sldMk cId="287702958" sldId="2522"/>
            <ac:spMk id="2" creationId="{88B4BC62-8D5B-4C23-BA03-883CEF34C7FF}"/>
          </ac:spMkLst>
        </pc:spChg>
        <pc:spChg chg="mod">
          <ac:chgData name="Jonathan Hall" userId="9f365315-03dc-4a31-9f35-8d8251b8824e" providerId="ADAL" clId="{2737897A-CC85-464B-A0DF-0F6B7CCB3B27}" dt="2021-07-06T12:51:25.781" v="123" actId="1076"/>
          <ac:spMkLst>
            <pc:docMk/>
            <pc:sldMk cId="287702958" sldId="2522"/>
            <ac:spMk id="12" creationId="{5C4290E8-D8AD-46CC-81E6-128992034A70}"/>
          </ac:spMkLst>
        </pc:spChg>
        <pc:spChg chg="del">
          <ac:chgData name="Jonathan Hall" userId="9f365315-03dc-4a31-9f35-8d8251b8824e" providerId="ADAL" clId="{2737897A-CC85-464B-A0DF-0F6B7CCB3B27}" dt="2021-07-06T12:51:03.910" v="115" actId="478"/>
          <ac:spMkLst>
            <pc:docMk/>
            <pc:sldMk cId="287702958" sldId="2522"/>
            <ac:spMk id="14" creationId="{D87F0B59-CCA3-45C3-946E-9B06DBB2AF9A}"/>
          </ac:spMkLst>
        </pc:spChg>
        <pc:spChg chg="del mod">
          <ac:chgData name="Jonathan Hall" userId="9f365315-03dc-4a31-9f35-8d8251b8824e" providerId="ADAL" clId="{2737897A-CC85-464B-A0DF-0F6B7CCB3B27}" dt="2021-07-06T12:51:03.910" v="117"/>
          <ac:spMkLst>
            <pc:docMk/>
            <pc:sldMk cId="287702958" sldId="2522"/>
            <ac:spMk id="16" creationId="{DE33DA47-797C-4685-A2AA-37F3496EFA12}"/>
          </ac:spMkLst>
        </pc:spChg>
        <pc:picChg chg="mod">
          <ac:chgData name="Jonathan Hall" userId="9f365315-03dc-4a31-9f35-8d8251b8824e" providerId="ADAL" clId="{2737897A-CC85-464B-A0DF-0F6B7CCB3B27}" dt="2021-07-06T12:51:23.559" v="122" actId="1076"/>
          <ac:picMkLst>
            <pc:docMk/>
            <pc:sldMk cId="287702958" sldId="2522"/>
            <ac:picMk id="1026" creationId="{1FC1712C-AC7B-4A16-818D-09C6148717AB}"/>
          </ac:picMkLst>
        </pc:picChg>
        <pc:picChg chg="mod">
          <ac:chgData name="Jonathan Hall" userId="9f365315-03dc-4a31-9f35-8d8251b8824e" providerId="ADAL" clId="{2737897A-CC85-464B-A0DF-0F6B7CCB3B27}" dt="2021-07-06T12:51:23.559" v="122" actId="1076"/>
          <ac:picMkLst>
            <pc:docMk/>
            <pc:sldMk cId="287702958" sldId="2522"/>
            <ac:picMk id="1028" creationId="{A5345D04-DFC2-473C-B022-641E58F66081}"/>
          </ac:picMkLst>
        </pc:picChg>
      </pc:sldChg>
      <pc:sldChg chg="addSp modSp new mod modAnim">
        <pc:chgData name="Jonathan Hall" userId="9f365315-03dc-4a31-9f35-8d8251b8824e" providerId="ADAL" clId="{2737897A-CC85-464B-A0DF-0F6B7CCB3B27}" dt="2021-07-06T12:50:25.054" v="104"/>
        <pc:sldMkLst>
          <pc:docMk/>
          <pc:sldMk cId="671147201" sldId="2528"/>
        </pc:sldMkLst>
        <pc:spChg chg="add mod">
          <ac:chgData name="Jonathan Hall" userId="9f365315-03dc-4a31-9f35-8d8251b8824e" providerId="ADAL" clId="{2737897A-CC85-464B-A0DF-0F6B7CCB3B27}" dt="2021-07-06T12:50:06.038" v="97" actId="1076"/>
          <ac:spMkLst>
            <pc:docMk/>
            <pc:sldMk cId="671147201" sldId="2528"/>
            <ac:spMk id="13" creationId="{9BD034AE-7FFB-4FBE-800E-E3EE5E9774FF}"/>
          </ac:spMkLst>
        </pc:spChg>
        <pc:spChg chg="add mod">
          <ac:chgData name="Jonathan Hall" userId="9f365315-03dc-4a31-9f35-8d8251b8824e" providerId="ADAL" clId="{2737897A-CC85-464B-A0DF-0F6B7CCB3B27}" dt="2021-07-06T12:50:07.960" v="98" actId="1076"/>
          <ac:spMkLst>
            <pc:docMk/>
            <pc:sldMk cId="671147201" sldId="2528"/>
            <ac:spMk id="14" creationId="{FD100837-14D1-47B0-BD2A-8941DB7D6FA4}"/>
          </ac:spMkLst>
        </pc:spChg>
        <pc:spChg chg="add mod">
          <ac:chgData name="Jonathan Hall" userId="9f365315-03dc-4a31-9f35-8d8251b8824e" providerId="ADAL" clId="{2737897A-CC85-464B-A0DF-0F6B7CCB3B27}" dt="2021-07-06T12:50:10.382" v="99" actId="1076"/>
          <ac:spMkLst>
            <pc:docMk/>
            <pc:sldMk cId="671147201" sldId="2528"/>
            <ac:spMk id="15" creationId="{C3D29533-3A52-495E-9389-79F6FC0186FF}"/>
          </ac:spMkLst>
        </pc:spChg>
        <pc:picChg chg="add mod">
          <ac:chgData name="Jonathan Hall" userId="9f365315-03dc-4a31-9f35-8d8251b8824e" providerId="ADAL" clId="{2737897A-CC85-464B-A0DF-0F6B7CCB3B27}" dt="2021-07-06T12:48:44.669" v="62" actId="1076"/>
          <ac:picMkLst>
            <pc:docMk/>
            <pc:sldMk cId="671147201" sldId="2528"/>
            <ac:picMk id="4" creationId="{1B6B4D2D-BDCD-4FA6-9D63-1EEC41857DC5}"/>
          </ac:picMkLst>
        </pc:picChg>
        <pc:picChg chg="add mod">
          <ac:chgData name="Jonathan Hall" userId="9f365315-03dc-4a31-9f35-8d8251b8824e" providerId="ADAL" clId="{2737897A-CC85-464B-A0DF-0F6B7CCB3B27}" dt="2021-07-06T12:48:45.623" v="63" actId="1076"/>
          <ac:picMkLst>
            <pc:docMk/>
            <pc:sldMk cId="671147201" sldId="2528"/>
            <ac:picMk id="6" creationId="{67D21C91-42A1-4FBA-B13A-118552DC98F5}"/>
          </ac:picMkLst>
        </pc:picChg>
        <pc:picChg chg="add mod">
          <ac:chgData name="Jonathan Hall" userId="9f365315-03dc-4a31-9f35-8d8251b8824e" providerId="ADAL" clId="{2737897A-CC85-464B-A0DF-0F6B7CCB3B27}" dt="2021-07-06T12:48:49.029" v="66" actId="1076"/>
          <ac:picMkLst>
            <pc:docMk/>
            <pc:sldMk cId="671147201" sldId="2528"/>
            <ac:picMk id="8" creationId="{AC902A42-5177-47F6-8751-C0E46AA5DE50}"/>
          </ac:picMkLst>
        </pc:picChg>
        <pc:picChg chg="add mod">
          <ac:chgData name="Jonathan Hall" userId="9f365315-03dc-4a31-9f35-8d8251b8824e" providerId="ADAL" clId="{2737897A-CC85-464B-A0DF-0F6B7CCB3B27}" dt="2021-07-06T12:48:46.779" v="64" actId="1076"/>
          <ac:picMkLst>
            <pc:docMk/>
            <pc:sldMk cId="671147201" sldId="2528"/>
            <ac:picMk id="10" creationId="{AF6AAB23-6DF2-40D1-A875-77848A778F69}"/>
          </ac:picMkLst>
        </pc:picChg>
        <pc:picChg chg="add mod">
          <ac:chgData name="Jonathan Hall" userId="9f365315-03dc-4a31-9f35-8d8251b8824e" providerId="ADAL" clId="{2737897A-CC85-464B-A0DF-0F6B7CCB3B27}" dt="2021-07-06T12:48:47.919" v="65" actId="1076"/>
          <ac:picMkLst>
            <pc:docMk/>
            <pc:sldMk cId="671147201" sldId="2528"/>
            <ac:picMk id="12" creationId="{BAB62335-561E-4FA3-B9F9-6B4B0B612DBF}"/>
          </ac:picMkLst>
        </pc:picChg>
      </pc:sldChg>
      <pc:sldChg chg="addSp modSp new mod modAnim">
        <pc:chgData name="Jonathan Hall" userId="9f365315-03dc-4a31-9f35-8d8251b8824e" providerId="ADAL" clId="{2737897A-CC85-464B-A0DF-0F6B7CCB3B27}" dt="2021-07-06T12:57:19.741" v="179" actId="14100"/>
        <pc:sldMkLst>
          <pc:docMk/>
          <pc:sldMk cId="2176459321" sldId="2529"/>
        </pc:sldMkLst>
        <pc:graphicFrameChg chg="add mod modGraphic">
          <ac:chgData name="Jonathan Hall" userId="9f365315-03dc-4a31-9f35-8d8251b8824e" providerId="ADAL" clId="{2737897A-CC85-464B-A0DF-0F6B7CCB3B27}" dt="2021-07-06T12:57:19.741" v="179" actId="14100"/>
          <ac:graphicFrameMkLst>
            <pc:docMk/>
            <pc:sldMk cId="2176459321" sldId="2529"/>
            <ac:graphicFrameMk id="4" creationId="{034BA251-F18A-493B-B81F-6D158E6F5A15}"/>
          </ac:graphicFrameMkLst>
        </pc:graphicFrameChg>
        <pc:picChg chg="add mod">
          <ac:chgData name="Jonathan Hall" userId="9f365315-03dc-4a31-9f35-8d8251b8824e" providerId="ADAL" clId="{2737897A-CC85-464B-A0DF-0F6B7CCB3B27}" dt="2021-07-06T12:57:10.864" v="172" actId="14100"/>
          <ac:picMkLst>
            <pc:docMk/>
            <pc:sldMk cId="2176459321" sldId="2529"/>
            <ac:picMk id="3" creationId="{256E9A1F-7D57-48D2-B26A-2D3822D4307D}"/>
          </ac:picMkLst>
        </pc:picChg>
      </pc:sldChg>
    </pc:docChg>
  </pc:docChgLst>
  <pc:docChgLst>
    <pc:chgData name="Jonathan Hall" userId="9f365315-03dc-4a31-9f35-8d8251b8824e" providerId="ADAL" clId="{3018A788-7A87-43F6-B783-F0E25919010B}"/>
    <pc:docChg chg="undo custSel addSld modSld modSection">
      <pc:chgData name="Jonathan Hall" userId="9f365315-03dc-4a31-9f35-8d8251b8824e" providerId="ADAL" clId="{3018A788-7A87-43F6-B783-F0E25919010B}" dt="2021-07-05T07:32:47.594" v="45" actId="1076"/>
      <pc:docMkLst>
        <pc:docMk/>
      </pc:docMkLst>
      <pc:sldChg chg="addSp delSp modSp mod">
        <pc:chgData name="Jonathan Hall" userId="9f365315-03dc-4a31-9f35-8d8251b8824e" providerId="ADAL" clId="{3018A788-7A87-43F6-B783-F0E25919010B}" dt="2021-07-05T07:32:47.594" v="45" actId="1076"/>
        <pc:sldMkLst>
          <pc:docMk/>
          <pc:sldMk cId="998805181" sldId="2489"/>
        </pc:sldMkLst>
        <pc:spChg chg="mod">
          <ac:chgData name="Jonathan Hall" userId="9f365315-03dc-4a31-9f35-8d8251b8824e" providerId="ADAL" clId="{3018A788-7A87-43F6-B783-F0E25919010B}" dt="2021-07-05T07:32:39.404" v="43" actId="164"/>
          <ac:spMkLst>
            <pc:docMk/>
            <pc:sldMk cId="998805181" sldId="2489"/>
            <ac:spMk id="3" creationId="{59E09A3A-C72B-446A-BB5B-7BE3BB60480B}"/>
          </ac:spMkLst>
        </pc:spChg>
        <pc:spChg chg="mod">
          <ac:chgData name="Jonathan Hall" userId="9f365315-03dc-4a31-9f35-8d8251b8824e" providerId="ADAL" clId="{3018A788-7A87-43F6-B783-F0E25919010B}" dt="2021-07-05T07:32:39.404" v="43" actId="164"/>
          <ac:spMkLst>
            <pc:docMk/>
            <pc:sldMk cId="998805181" sldId="2489"/>
            <ac:spMk id="7" creationId="{4D8B9DCC-1C97-4B58-8F58-8323D014139C}"/>
          </ac:spMkLst>
        </pc:spChg>
        <pc:spChg chg="mod">
          <ac:chgData name="Jonathan Hall" userId="9f365315-03dc-4a31-9f35-8d8251b8824e" providerId="ADAL" clId="{3018A788-7A87-43F6-B783-F0E25919010B}" dt="2021-07-05T07:32:39.404" v="43" actId="164"/>
          <ac:spMkLst>
            <pc:docMk/>
            <pc:sldMk cId="998805181" sldId="2489"/>
            <ac:spMk id="8" creationId="{25E97252-27FA-4620-8BC4-F47DC81F868A}"/>
          </ac:spMkLst>
        </pc:spChg>
        <pc:spChg chg="mod">
          <ac:chgData name="Jonathan Hall" userId="9f365315-03dc-4a31-9f35-8d8251b8824e" providerId="ADAL" clId="{3018A788-7A87-43F6-B783-F0E25919010B}" dt="2021-07-05T07:32:47.594" v="45" actId="1076"/>
          <ac:spMkLst>
            <pc:docMk/>
            <pc:sldMk cId="998805181" sldId="2489"/>
            <ac:spMk id="16" creationId="{5EA672E6-31B2-48FC-AA8F-FA1916B4BC57}"/>
          </ac:spMkLst>
        </pc:spChg>
        <pc:spChg chg="mod">
          <ac:chgData name="Jonathan Hall" userId="9f365315-03dc-4a31-9f35-8d8251b8824e" providerId="ADAL" clId="{3018A788-7A87-43F6-B783-F0E25919010B}" dt="2021-07-05T07:32:47.594" v="45" actId="1076"/>
          <ac:spMkLst>
            <pc:docMk/>
            <pc:sldMk cId="998805181" sldId="2489"/>
            <ac:spMk id="17" creationId="{622B93A7-140A-48AD-AB19-1B271B1E5715}"/>
          </ac:spMkLst>
        </pc:spChg>
        <pc:spChg chg="mod">
          <ac:chgData name="Jonathan Hall" userId="9f365315-03dc-4a31-9f35-8d8251b8824e" providerId="ADAL" clId="{3018A788-7A87-43F6-B783-F0E25919010B}" dt="2021-07-05T07:32:47.594" v="45" actId="1076"/>
          <ac:spMkLst>
            <pc:docMk/>
            <pc:sldMk cId="998805181" sldId="2489"/>
            <ac:spMk id="19" creationId="{A73FD775-6004-4578-BF9B-BBA1B3071836}"/>
          </ac:spMkLst>
        </pc:spChg>
        <pc:spChg chg="mod">
          <ac:chgData name="Jonathan Hall" userId="9f365315-03dc-4a31-9f35-8d8251b8824e" providerId="ADAL" clId="{3018A788-7A87-43F6-B783-F0E25919010B}" dt="2021-07-05T07:32:47.594" v="45" actId="1076"/>
          <ac:spMkLst>
            <pc:docMk/>
            <pc:sldMk cId="998805181" sldId="2489"/>
            <ac:spMk id="20" creationId="{ACEAD3E3-4C0E-4060-8128-3B37550D2A14}"/>
          </ac:spMkLst>
        </pc:spChg>
        <pc:spChg chg="del">
          <ac:chgData name="Jonathan Hall" userId="9f365315-03dc-4a31-9f35-8d8251b8824e" providerId="ADAL" clId="{3018A788-7A87-43F6-B783-F0E25919010B}" dt="2021-07-05T07:32:34.968" v="42" actId="478"/>
          <ac:spMkLst>
            <pc:docMk/>
            <pc:sldMk cId="998805181" sldId="2489"/>
            <ac:spMk id="22" creationId="{4D7DC42D-0AF0-472A-AF45-20F06F6976A2}"/>
          </ac:spMkLst>
        </pc:spChg>
        <pc:spChg chg="del">
          <ac:chgData name="Jonathan Hall" userId="9f365315-03dc-4a31-9f35-8d8251b8824e" providerId="ADAL" clId="{3018A788-7A87-43F6-B783-F0E25919010B}" dt="2021-07-05T07:32:34.968" v="42" actId="478"/>
          <ac:spMkLst>
            <pc:docMk/>
            <pc:sldMk cId="998805181" sldId="2489"/>
            <ac:spMk id="23" creationId="{608B7478-9D43-4CF1-A289-FF9FF895E8B2}"/>
          </ac:spMkLst>
        </pc:spChg>
        <pc:spChg chg="del">
          <ac:chgData name="Jonathan Hall" userId="9f365315-03dc-4a31-9f35-8d8251b8824e" providerId="ADAL" clId="{3018A788-7A87-43F6-B783-F0E25919010B}" dt="2021-07-05T07:32:34.968" v="42" actId="478"/>
          <ac:spMkLst>
            <pc:docMk/>
            <pc:sldMk cId="998805181" sldId="2489"/>
            <ac:spMk id="24" creationId="{0FAD23ED-1619-46CD-8C62-B5FCA36E03BE}"/>
          </ac:spMkLst>
        </pc:spChg>
        <pc:grpChg chg="add mod">
          <ac:chgData name="Jonathan Hall" userId="9f365315-03dc-4a31-9f35-8d8251b8824e" providerId="ADAL" clId="{3018A788-7A87-43F6-B783-F0E25919010B}" dt="2021-07-05T07:32:42.763" v="44" actId="1076"/>
          <ac:grpSpMkLst>
            <pc:docMk/>
            <pc:sldMk cId="998805181" sldId="2489"/>
            <ac:grpSpMk id="5" creationId="{98D57177-E456-40B2-BAD9-9FAEF6EDC33B}"/>
          </ac:grpSpMkLst>
        </pc:grpChg>
        <pc:picChg chg="mod">
          <ac:chgData name="Jonathan Hall" userId="9f365315-03dc-4a31-9f35-8d8251b8824e" providerId="ADAL" clId="{3018A788-7A87-43F6-B783-F0E25919010B}" dt="2021-07-05T07:32:39.404" v="43" actId="164"/>
          <ac:picMkLst>
            <pc:docMk/>
            <pc:sldMk cId="998805181" sldId="2489"/>
            <ac:picMk id="4" creationId="{21647236-481E-4DEB-956F-1AC7DDDBA0B0}"/>
          </ac:picMkLst>
        </pc:picChg>
        <pc:picChg chg="del">
          <ac:chgData name="Jonathan Hall" userId="9f365315-03dc-4a31-9f35-8d8251b8824e" providerId="ADAL" clId="{3018A788-7A87-43F6-B783-F0E25919010B}" dt="2021-07-05T07:32:29.304" v="41" actId="478"/>
          <ac:picMkLst>
            <pc:docMk/>
            <pc:sldMk cId="998805181" sldId="2489"/>
            <ac:picMk id="21" creationId="{619855A4-0E04-463C-9047-B66078A02A93}"/>
          </ac:picMkLst>
        </pc:picChg>
      </pc:sldChg>
      <pc:sldChg chg="addSp delSp mod">
        <pc:chgData name="Jonathan Hall" userId="9f365315-03dc-4a31-9f35-8d8251b8824e" providerId="ADAL" clId="{3018A788-7A87-43F6-B783-F0E25919010B}" dt="2021-07-05T07:32:11.977" v="40" actId="478"/>
        <pc:sldMkLst>
          <pc:docMk/>
          <pc:sldMk cId="3216265979" sldId="2490"/>
        </pc:sldMkLst>
        <pc:spChg chg="add del">
          <ac:chgData name="Jonathan Hall" userId="9f365315-03dc-4a31-9f35-8d8251b8824e" providerId="ADAL" clId="{3018A788-7A87-43F6-B783-F0E25919010B}" dt="2021-07-05T07:32:11.977" v="40" actId="478"/>
          <ac:spMkLst>
            <pc:docMk/>
            <pc:sldMk cId="3216265979" sldId="2490"/>
            <ac:spMk id="6" creationId="{BAA41C42-153D-45E5-AD49-383F17394DB5}"/>
          </ac:spMkLst>
        </pc:spChg>
      </pc:sldChg>
      <pc:sldChg chg="addSp delSp modSp add mod">
        <pc:chgData name="Jonathan Hall" userId="9f365315-03dc-4a31-9f35-8d8251b8824e" providerId="ADAL" clId="{3018A788-7A87-43F6-B783-F0E25919010B}" dt="2021-07-05T07:28:41.076" v="38" actId="1076"/>
        <pc:sldMkLst>
          <pc:docMk/>
          <pc:sldMk cId="287702958" sldId="2522"/>
        </pc:sldMkLst>
        <pc:spChg chg="add del mod">
          <ac:chgData name="Jonathan Hall" userId="9f365315-03dc-4a31-9f35-8d8251b8824e" providerId="ADAL" clId="{3018A788-7A87-43F6-B783-F0E25919010B}" dt="2021-07-05T07:26:36.146" v="10" actId="478"/>
          <ac:spMkLst>
            <pc:docMk/>
            <pc:sldMk cId="287702958" sldId="2522"/>
            <ac:spMk id="7" creationId="{2B46EE9A-A2A9-486C-B09E-C7DDFAE31175}"/>
          </ac:spMkLst>
        </pc:spChg>
        <pc:spChg chg="add del">
          <ac:chgData name="Jonathan Hall" userId="9f365315-03dc-4a31-9f35-8d8251b8824e" providerId="ADAL" clId="{3018A788-7A87-43F6-B783-F0E25919010B}" dt="2021-07-05T07:27:13.769" v="16" actId="22"/>
          <ac:spMkLst>
            <pc:docMk/>
            <pc:sldMk cId="287702958" sldId="2522"/>
            <ac:spMk id="10" creationId="{A0E474ED-3E68-4E8E-B541-0D1DCF9AF37D}"/>
          </ac:spMkLst>
        </pc:spChg>
        <pc:spChg chg="add mod">
          <ac:chgData name="Jonathan Hall" userId="9f365315-03dc-4a31-9f35-8d8251b8824e" providerId="ADAL" clId="{3018A788-7A87-43F6-B783-F0E25919010B}" dt="2021-07-05T07:27:49.388" v="31" actId="1076"/>
          <ac:spMkLst>
            <pc:docMk/>
            <pc:sldMk cId="287702958" sldId="2522"/>
            <ac:spMk id="12" creationId="{5C4290E8-D8AD-46CC-81E6-128992034A70}"/>
          </ac:spMkLst>
        </pc:spChg>
        <pc:spChg chg="add mod">
          <ac:chgData name="Jonathan Hall" userId="9f365315-03dc-4a31-9f35-8d8251b8824e" providerId="ADAL" clId="{3018A788-7A87-43F6-B783-F0E25919010B}" dt="2021-07-05T07:28:05.179" v="36" actId="122"/>
          <ac:spMkLst>
            <pc:docMk/>
            <pc:sldMk cId="287702958" sldId="2522"/>
            <ac:spMk id="14" creationId="{D87F0B59-CCA3-45C3-946E-9B06DBB2AF9A}"/>
          </ac:spMkLst>
        </pc:spChg>
        <pc:spChg chg="add mod">
          <ac:chgData name="Jonathan Hall" userId="9f365315-03dc-4a31-9f35-8d8251b8824e" providerId="ADAL" clId="{3018A788-7A87-43F6-B783-F0E25919010B}" dt="2021-07-05T07:28:41.076" v="38" actId="1076"/>
          <ac:spMkLst>
            <pc:docMk/>
            <pc:sldMk cId="287702958" sldId="2522"/>
            <ac:spMk id="16" creationId="{DE33DA47-797C-4685-A2AA-37F3496EFA12}"/>
          </ac:spMkLst>
        </pc:spChg>
        <pc:picChg chg="del">
          <ac:chgData name="Jonathan Hall" userId="9f365315-03dc-4a31-9f35-8d8251b8824e" providerId="ADAL" clId="{3018A788-7A87-43F6-B783-F0E25919010B}" dt="2021-07-05T07:26:22.988" v="1" actId="478"/>
          <ac:picMkLst>
            <pc:docMk/>
            <pc:sldMk cId="287702958" sldId="2522"/>
            <ac:picMk id="4" creationId="{21647236-481E-4DEB-956F-1AC7DDDBA0B0}"/>
          </ac:picMkLst>
        </pc:picChg>
        <pc:picChg chg="del">
          <ac:chgData name="Jonathan Hall" userId="9f365315-03dc-4a31-9f35-8d8251b8824e" providerId="ADAL" clId="{3018A788-7A87-43F6-B783-F0E25919010B}" dt="2021-07-05T07:26:24.042" v="2" actId="478"/>
          <ac:picMkLst>
            <pc:docMk/>
            <pc:sldMk cId="287702958" sldId="2522"/>
            <ac:picMk id="6" creationId="{96ACC7F9-62B6-4CC0-AFEB-82F5CBC13C7C}"/>
          </ac:picMkLst>
        </pc:picChg>
        <pc:picChg chg="add mod">
          <ac:chgData name="Jonathan Hall" userId="9f365315-03dc-4a31-9f35-8d8251b8824e" providerId="ADAL" clId="{3018A788-7A87-43F6-B783-F0E25919010B}" dt="2021-07-05T07:26:42.750" v="12" actId="1076"/>
          <ac:picMkLst>
            <pc:docMk/>
            <pc:sldMk cId="287702958" sldId="2522"/>
            <ac:picMk id="1026" creationId="{1FC1712C-AC7B-4A16-818D-09C6148717AB}"/>
          </ac:picMkLst>
        </pc:picChg>
        <pc:picChg chg="add mod">
          <ac:chgData name="Jonathan Hall" userId="9f365315-03dc-4a31-9f35-8d8251b8824e" providerId="ADAL" clId="{3018A788-7A87-43F6-B783-F0E25919010B}" dt="2021-07-05T07:26:59.979" v="14" actId="1076"/>
          <ac:picMkLst>
            <pc:docMk/>
            <pc:sldMk cId="287702958" sldId="2522"/>
            <ac:picMk id="1028" creationId="{A5345D04-DFC2-473C-B022-641E58F6608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3" name="Shape 7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spcBef>
        <a:spcPts val="300"/>
      </a:spcBef>
      <a:defRPr sz="1600">
        <a:latin typeface="Roboto"/>
        <a:ea typeface="Roboto"/>
        <a:cs typeface="Roboto"/>
        <a:sym typeface="Roboto"/>
      </a:defRPr>
    </a:lvl1pPr>
    <a:lvl2pPr indent="228600" defTabSz="457200" latinLnBrk="0">
      <a:spcBef>
        <a:spcPts val="300"/>
      </a:spcBef>
      <a:defRPr sz="1600">
        <a:latin typeface="Roboto"/>
        <a:ea typeface="Roboto"/>
        <a:cs typeface="Roboto"/>
        <a:sym typeface="Roboto"/>
      </a:defRPr>
    </a:lvl2pPr>
    <a:lvl3pPr indent="457200" defTabSz="457200" latinLnBrk="0">
      <a:spcBef>
        <a:spcPts val="300"/>
      </a:spcBef>
      <a:defRPr sz="1600">
        <a:latin typeface="Roboto"/>
        <a:ea typeface="Roboto"/>
        <a:cs typeface="Roboto"/>
        <a:sym typeface="Roboto"/>
      </a:defRPr>
    </a:lvl3pPr>
    <a:lvl4pPr indent="685800" defTabSz="457200" latinLnBrk="0">
      <a:spcBef>
        <a:spcPts val="300"/>
      </a:spcBef>
      <a:defRPr sz="1600">
        <a:latin typeface="Roboto"/>
        <a:ea typeface="Roboto"/>
        <a:cs typeface="Roboto"/>
        <a:sym typeface="Roboto"/>
      </a:defRPr>
    </a:lvl4pPr>
    <a:lvl5pPr indent="914400" defTabSz="457200" latinLnBrk="0">
      <a:spcBef>
        <a:spcPts val="300"/>
      </a:spcBef>
      <a:defRPr sz="1600">
        <a:latin typeface="Roboto"/>
        <a:ea typeface="Roboto"/>
        <a:cs typeface="Roboto"/>
        <a:sym typeface="Roboto"/>
      </a:defRPr>
    </a:lvl5pPr>
    <a:lvl6pPr indent="1143000" defTabSz="457200" latinLnBrk="0">
      <a:spcBef>
        <a:spcPts val="300"/>
      </a:spcBef>
      <a:defRPr sz="1600">
        <a:latin typeface="Roboto"/>
        <a:ea typeface="Roboto"/>
        <a:cs typeface="Roboto"/>
        <a:sym typeface="Roboto"/>
      </a:defRPr>
    </a:lvl6pPr>
    <a:lvl7pPr indent="1371600" defTabSz="457200" latinLnBrk="0">
      <a:spcBef>
        <a:spcPts val="300"/>
      </a:spcBef>
      <a:defRPr sz="1600">
        <a:latin typeface="Roboto"/>
        <a:ea typeface="Roboto"/>
        <a:cs typeface="Roboto"/>
        <a:sym typeface="Roboto"/>
      </a:defRPr>
    </a:lvl7pPr>
    <a:lvl8pPr indent="1600200" defTabSz="457200" latinLnBrk="0">
      <a:spcBef>
        <a:spcPts val="300"/>
      </a:spcBef>
      <a:defRPr sz="1600">
        <a:latin typeface="Roboto"/>
        <a:ea typeface="Roboto"/>
        <a:cs typeface="Roboto"/>
        <a:sym typeface="Roboto"/>
      </a:defRPr>
    </a:lvl8pPr>
    <a:lvl9pPr indent="1828800" defTabSz="457200" latinLnBrk="0">
      <a:spcBef>
        <a:spcPts val="300"/>
      </a:spcBef>
      <a:defRPr sz="1600">
        <a:latin typeface="Roboto"/>
        <a:ea typeface="Roboto"/>
        <a:cs typeface="Roboto"/>
        <a:sym typeface="Roboto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7362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4366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8"/>
          <p:cNvSpPr txBox="1"/>
          <p:nvPr/>
        </p:nvSpPr>
        <p:spPr>
          <a:xfrm>
            <a:off x="3478575" y="13190219"/>
            <a:ext cx="18286554" cy="462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>
            <a:spAutoFit/>
          </a:bodyPr>
          <a:lstStyle>
            <a:lvl1pPr defTabSz="1828800">
              <a:defRPr sz="1600">
                <a:solidFill>
                  <a:srgbClr val="A6AAA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r>
              <a:rPr dirty="0"/>
              <a:t>All rights reserved. Copyright La Salle Education Ltd. – completemaths.com – No reproduction without permission – ’Complete Mathematics’ and its logo are Trademarks of La Salle Education Ltd.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4E4AEA0D-2217-F442-BC41-11E029A54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947651"/>
          </a:xfrm>
          <a:prstGeom prst="rect">
            <a:avLst/>
          </a:prstGeom>
        </p:spPr>
        <p:txBody>
          <a:bodyPr/>
          <a:lstStyle>
            <a:lvl1pPr algn="l">
              <a:defRPr sz="6000" b="0" i="0">
                <a:solidFill>
                  <a:schemeClr val="tx1">
                    <a:lumMod val="7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5395EDF-2EA8-494B-AB7D-6B8B46255F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5" y="12718474"/>
            <a:ext cx="2852317" cy="947651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D704C506-4AA5-46B4-8E73-ED79347A66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5" y="49875"/>
            <a:ext cx="4618675" cy="12809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ransition spd="med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17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1061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506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950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395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839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284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728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173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donsteward.blogspot.com/2017/04/combined-probability-diagrams.html" TargetMode="External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onsteward.blogspot.com/2017/04/combined-probability-diagrams.html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1.png"/><Relationship Id="rId3" Type="http://schemas.openxmlformats.org/officeDocument/2006/relationships/image" Target="../media/image711.png"/><Relationship Id="rId7" Type="http://schemas.openxmlformats.org/officeDocument/2006/relationships/image" Target="../media/image750.png"/><Relationship Id="rId12" Type="http://schemas.openxmlformats.org/officeDocument/2006/relationships/image" Target="../media/image8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8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40.png"/><Relationship Id="rId11" Type="http://schemas.openxmlformats.org/officeDocument/2006/relationships/image" Target="../media/image79.png"/><Relationship Id="rId5" Type="http://schemas.openxmlformats.org/officeDocument/2006/relationships/image" Target="../media/image730.png"/><Relationship Id="rId15" Type="http://schemas.openxmlformats.org/officeDocument/2006/relationships/image" Target="../media/image1.png"/><Relationship Id="rId10" Type="http://schemas.openxmlformats.org/officeDocument/2006/relationships/image" Target="../media/image78.png"/><Relationship Id="rId4" Type="http://schemas.openxmlformats.org/officeDocument/2006/relationships/image" Target="../media/image720.png"/><Relationship Id="rId9" Type="http://schemas.openxmlformats.org/officeDocument/2006/relationships/image" Target="../media/image77.png"/><Relationship Id="rId14" Type="http://schemas.openxmlformats.org/officeDocument/2006/relationships/image" Target="../media/image71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87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109.png"/><Relationship Id="rId7" Type="http://schemas.openxmlformats.org/officeDocument/2006/relationships/image" Target="../media/image113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10.png"/><Relationship Id="rId7" Type="http://schemas.openxmlformats.org/officeDocument/2006/relationships/image" Target="../media/image1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4.png"/><Relationship Id="rId5" Type="http://schemas.openxmlformats.org/officeDocument/2006/relationships/image" Target="../media/image106.png"/><Relationship Id="rId4" Type="http://schemas.openxmlformats.org/officeDocument/2006/relationships/image" Target="../media/image91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mathsbot.com/tools/circlesVG" TargetMode="External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onderingplanning.wordpress.com/" TargetMode="Externa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jpeg"/><Relationship Id="rId2" Type="http://schemas.openxmlformats.org/officeDocument/2006/relationships/hyperlink" Target="https://courses.completemaths.com/cpd-college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4.png"/><Relationship Id="rId5" Type="http://schemas.openxmlformats.org/officeDocument/2006/relationships/image" Target="../media/image133.jpeg"/><Relationship Id="rId4" Type="http://schemas.openxmlformats.org/officeDocument/2006/relationships/image" Target="../media/image132.jpe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mathsbot.com/activities/chaos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hyperlink" Target="https://mathsbot.com/tools/timesTables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A499B4AF-F6A0-4515-ACEB-265434F5A0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2438163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657599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B03CA-B183-49FF-AF5D-6E9BB8B2780A}"/>
              </a:ext>
            </a:extLst>
          </p:cNvPr>
          <p:cNvSpPr txBox="1">
            <a:spLocks/>
          </p:cNvSpPr>
          <p:nvPr/>
        </p:nvSpPr>
        <p:spPr>
          <a:xfrm>
            <a:off x="1153658" y="1316494"/>
            <a:ext cx="15920197" cy="2467062"/>
          </a:xfrm>
          <a:prstGeom prst="rect">
            <a:avLst/>
          </a:prstGeom>
        </p:spPr>
        <p:txBody>
          <a:bodyPr/>
          <a:lstStyle>
            <a:lvl1pPr marL="617361" marR="0" indent="-617361" algn="l" defTabSz="821531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1061861" marR="0" indent="-617361" algn="l" defTabSz="821531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1506361" marR="0" indent="-617361" algn="l" defTabSz="821531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1950861" marR="0" indent="-617361" algn="l" defTabSz="821531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2395361" marR="0" indent="-617361" algn="l" defTabSz="821531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2839861" marR="0" indent="-617361" algn="l" defTabSz="821531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3284361" marR="0" indent="-617361" algn="l" defTabSz="821531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728861" marR="0" indent="-617361" algn="l" defTabSz="821531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173361" marR="0" indent="-617361" algn="l" defTabSz="821531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indent="0" hangingPunct="1">
              <a:buFontTx/>
              <a:buNone/>
            </a:pPr>
            <a:r>
              <a:rPr lang="en-GB" dirty="0">
                <a:latin typeface="Roboto"/>
              </a:rPr>
              <a:t>Seven people each shake hands with each other once. How many handshakes are there?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5B02386-127C-41FF-8EC6-5F0B6EDAC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725" y="4239088"/>
            <a:ext cx="5720428" cy="549218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A1F10695-C00D-4CC9-9582-9469776FD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947651"/>
          </a:xfrm>
        </p:spPr>
        <p:txBody>
          <a:bodyPr/>
          <a:lstStyle/>
          <a:p>
            <a:r>
              <a:rPr lang="en-GB" dirty="0"/>
              <a:t>Triangle Numbers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8CA1E0A-F6FB-428E-8C66-6059759975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0584" y="4825555"/>
            <a:ext cx="7282832" cy="49057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FB2CDB-CFC4-48B1-A4F9-3A810AB386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82137" y="3783556"/>
            <a:ext cx="2972215" cy="29436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A7BB7CA-E1F5-4AC1-921A-93401ECDEF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82137" y="7163913"/>
            <a:ext cx="3458058" cy="298174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6626D34-5D65-4029-9EBC-40BDAEEFCFDA}"/>
              </a:ext>
            </a:extLst>
          </p:cNvPr>
          <p:cNvSpPr txBox="1"/>
          <p:nvPr/>
        </p:nvSpPr>
        <p:spPr>
          <a:xfrm>
            <a:off x="10064431" y="9951892"/>
            <a:ext cx="4629471" cy="8213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4400" b="0" i="0" u="none" strike="noStrike" cap="none" spc="0" normalizeH="0" baseline="0" dirty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Roboto"/>
                <a:ea typeface="Roboto"/>
                <a:cs typeface="Roboto"/>
                <a:sym typeface="Roboto"/>
              </a:rPr>
              <a:t>Triangle Numbers</a:t>
            </a:r>
          </a:p>
        </p:txBody>
      </p:sp>
    </p:spTree>
    <p:extLst>
      <p:ext uri="{BB962C8B-B14F-4D97-AF65-F5344CB8AC3E}">
        <p14:creationId xmlns:p14="http://schemas.microsoft.com/office/powerpoint/2010/main" val="15137044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6A555-BCF8-45F3-9D2B-15CE93FA7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7089120" cy="947651"/>
          </a:xfrm>
        </p:spPr>
        <p:txBody>
          <a:bodyPr/>
          <a:lstStyle/>
          <a:p>
            <a:r>
              <a:rPr lang="en-GB" dirty="0"/>
              <a:t>Ignoring it’s July for a moment…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508D6F6-36F3-474A-A833-26F52B337F79}"/>
              </a:ext>
            </a:extLst>
          </p:cNvPr>
          <p:cNvSpPr txBox="1">
            <a:spLocks/>
          </p:cNvSpPr>
          <p:nvPr/>
        </p:nvSpPr>
        <p:spPr>
          <a:xfrm>
            <a:off x="1037305" y="1515057"/>
            <a:ext cx="22309389" cy="919424"/>
          </a:xfrm>
          <a:prstGeom prst="rect">
            <a:avLst/>
          </a:prstGeom>
        </p:spPr>
        <p:txBody>
          <a:bodyPr/>
          <a:lstStyle>
            <a:lvl1pPr marL="0" marR="0" indent="0" algn="l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solidFill>
                  <a:schemeClr val="tx1">
                    <a:lumMod val="75000"/>
                  </a:schemeClr>
                </a:solidFill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+mn-cs"/>
                <a:sym typeface="Helvetica Light"/>
              </a:defRPr>
            </a:lvl1pPr>
            <a:lvl2pPr marL="0" marR="0" indent="2286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ctr" hangingPunct="1"/>
            <a:r>
              <a:rPr lang="en-GB" sz="4800" dirty="0">
                <a:latin typeface="Roboto" panose="02000000000000000000" pitchFamily="2" charset="0"/>
                <a:ea typeface="Roboto" panose="02000000000000000000" pitchFamily="2" charset="0"/>
              </a:rPr>
              <a:t>How many presents were given in total during the 12 days of Christmas?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5D92A4D-3C2E-4BCA-AD75-780D3170745A}"/>
              </a:ext>
            </a:extLst>
          </p:cNvPr>
          <p:cNvGrpSpPr/>
          <p:nvPr/>
        </p:nvGrpSpPr>
        <p:grpSpPr>
          <a:xfrm>
            <a:off x="3941174" y="2765935"/>
            <a:ext cx="15660137" cy="4077840"/>
            <a:chOff x="3262403" y="4098537"/>
            <a:chExt cx="10532244" cy="277216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6DEF898-AA58-4070-AD5F-62B63248D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62403" y="4524048"/>
              <a:ext cx="7602011" cy="2333951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526586F-1674-4E8A-8FEA-E99135AA61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936748" y="4098537"/>
              <a:ext cx="2857899" cy="2772162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72AE8E8-C294-47D7-985B-F4E38A24084D}"/>
                  </a:ext>
                </a:extLst>
              </p:cNvPr>
              <p:cNvSpPr txBox="1"/>
              <p:nvPr/>
            </p:nvSpPr>
            <p:spPr>
              <a:xfrm>
                <a:off x="2217977" y="7300029"/>
                <a:ext cx="19563732" cy="100604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71437" tIns="71437" rIns="71437" bIns="71437" numCol="1" spcCol="38100" rtlCol="0" anchor="ctr">
                <a:spAutoFit/>
              </a:bodyPr>
              <a:lstStyle/>
              <a:p>
                <a:pPr marL="0" marR="0" indent="0" algn="l" defTabSz="821531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5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53585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Roboto"/>
                          <a:cs typeface="Roboto"/>
                          <a:sym typeface="Roboto"/>
                        </a:rPr>
                        <m:t>1+3+6+10+15+21+28+36+45+55+66+78</m:t>
                      </m:r>
                    </m:oMath>
                  </m:oMathPara>
                </a14:m>
                <a:endParaRPr kumimoji="0" lang="en-GB" sz="5400" b="0" i="0" u="none" strike="noStrike" cap="none" spc="0" normalizeH="0" baseline="0" dirty="0">
                  <a:ln>
                    <a:noFill/>
                  </a:ln>
                  <a:solidFill>
                    <a:srgbClr val="53585F"/>
                  </a:solidFill>
                  <a:effectLst/>
                  <a:uFillTx/>
                  <a:ea typeface="Roboto"/>
                  <a:cs typeface="Roboto"/>
                  <a:sym typeface="Roboto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72AE8E8-C294-47D7-985B-F4E38A2408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7977" y="7300029"/>
                <a:ext cx="19563732" cy="10060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6159045-9BB7-46AB-BF05-1D19FDA19513}"/>
                  </a:ext>
                </a:extLst>
              </p:cNvPr>
              <p:cNvSpPr txBox="1"/>
              <p:nvPr/>
            </p:nvSpPr>
            <p:spPr>
              <a:xfrm>
                <a:off x="2766617" y="8715480"/>
                <a:ext cx="19563732" cy="100604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71437" tIns="71437" rIns="71437" bIns="71437" numCol="1" spcCol="38100" rtlCol="0" anchor="ctr">
                <a:spAutoFit/>
              </a:bodyPr>
              <a:lstStyle/>
              <a:p>
                <a:pPr marL="0" marR="0" indent="0" algn="l" defTabSz="821531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GB" sz="5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53585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Roboto"/>
                              <a:cs typeface="Roboto"/>
                              <a:sym typeface="Roboto"/>
                            </a:rPr>
                          </m:ctrlPr>
                        </m:sSupPr>
                        <m:e>
                          <m:r>
                            <a:rPr kumimoji="0" lang="en-GB" sz="5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53585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Roboto"/>
                              <a:cs typeface="Roboto"/>
                              <a:sym typeface="Roboto"/>
                            </a:rPr>
                            <m:t>=2</m:t>
                          </m:r>
                        </m:e>
                        <m:sup>
                          <m:r>
                            <a:rPr kumimoji="0" lang="en-GB" sz="5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53585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Roboto"/>
                              <a:cs typeface="Roboto"/>
                              <a:sym typeface="Roboto"/>
                            </a:rPr>
                            <m:t>2</m:t>
                          </m:r>
                        </m:sup>
                      </m:sSup>
                      <m:r>
                        <a:rPr kumimoji="0" lang="en-GB" sz="5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53585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Roboto"/>
                          <a:cs typeface="Roboto"/>
                          <a:sym typeface="Roboto"/>
                        </a:rPr>
                        <m:t>+</m:t>
                      </m:r>
                      <m:sSup>
                        <m:sSupPr>
                          <m:ctrlPr>
                            <a:rPr kumimoji="0" lang="en-GB" sz="5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53585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Roboto"/>
                              <a:cs typeface="Roboto"/>
                              <a:sym typeface="Roboto"/>
                            </a:rPr>
                          </m:ctrlPr>
                        </m:sSupPr>
                        <m:e>
                          <m:r>
                            <a:rPr kumimoji="0" lang="en-GB" sz="5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53585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Roboto"/>
                              <a:cs typeface="Roboto"/>
                              <a:sym typeface="Roboto"/>
                            </a:rPr>
                            <m:t>4</m:t>
                          </m:r>
                        </m:e>
                        <m:sup>
                          <m:r>
                            <a:rPr kumimoji="0" lang="en-GB" sz="5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53585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Roboto"/>
                              <a:cs typeface="Roboto"/>
                              <a:sym typeface="Roboto"/>
                            </a:rPr>
                            <m:t>2</m:t>
                          </m:r>
                        </m:sup>
                      </m:sSup>
                      <m:r>
                        <a:rPr kumimoji="0" lang="en-GB" sz="5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53585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Roboto"/>
                          <a:cs typeface="Roboto"/>
                          <a:sym typeface="Roboto"/>
                        </a:rPr>
                        <m:t>+</m:t>
                      </m:r>
                      <m:sSup>
                        <m:sSupPr>
                          <m:ctrlPr>
                            <a:rPr kumimoji="0" lang="en-GB" sz="5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53585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Roboto"/>
                              <a:cs typeface="Roboto"/>
                              <a:sym typeface="Roboto"/>
                            </a:rPr>
                          </m:ctrlPr>
                        </m:sSupPr>
                        <m:e>
                          <m:r>
                            <a:rPr kumimoji="0" lang="en-GB" sz="5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53585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Roboto"/>
                              <a:cs typeface="Roboto"/>
                              <a:sym typeface="Roboto"/>
                            </a:rPr>
                            <m:t>6</m:t>
                          </m:r>
                        </m:e>
                        <m:sup>
                          <m:r>
                            <a:rPr kumimoji="0" lang="en-GB" sz="5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53585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Roboto"/>
                              <a:cs typeface="Roboto"/>
                              <a:sym typeface="Roboto"/>
                            </a:rPr>
                            <m:t>2</m:t>
                          </m:r>
                        </m:sup>
                      </m:sSup>
                      <m:r>
                        <a:rPr kumimoji="0" lang="en-GB" sz="5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53585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Roboto"/>
                          <a:cs typeface="Roboto"/>
                          <a:sym typeface="Roboto"/>
                        </a:rPr>
                        <m:t>+</m:t>
                      </m:r>
                      <m:sSup>
                        <m:sSupPr>
                          <m:ctrlPr>
                            <a:rPr kumimoji="0" lang="en-GB" sz="5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53585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Roboto"/>
                              <a:cs typeface="Roboto"/>
                              <a:sym typeface="Roboto"/>
                            </a:rPr>
                          </m:ctrlPr>
                        </m:sSupPr>
                        <m:e>
                          <m:r>
                            <a:rPr kumimoji="0" lang="en-GB" sz="5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53585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Roboto"/>
                              <a:cs typeface="Roboto"/>
                              <a:sym typeface="Roboto"/>
                            </a:rPr>
                            <m:t>8</m:t>
                          </m:r>
                        </m:e>
                        <m:sup>
                          <m:r>
                            <a:rPr kumimoji="0" lang="en-GB" sz="5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53585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Roboto"/>
                              <a:cs typeface="Roboto"/>
                              <a:sym typeface="Roboto"/>
                            </a:rPr>
                            <m:t>2</m:t>
                          </m:r>
                        </m:sup>
                      </m:sSup>
                      <m:r>
                        <a:rPr kumimoji="0" lang="en-GB" sz="5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53585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Roboto"/>
                          <a:cs typeface="Roboto"/>
                          <a:sym typeface="Roboto"/>
                        </a:rPr>
                        <m:t>+</m:t>
                      </m:r>
                      <m:sSup>
                        <m:sSupPr>
                          <m:ctrlPr>
                            <a:rPr kumimoji="0" lang="en-GB" sz="5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53585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Roboto"/>
                              <a:cs typeface="Roboto"/>
                              <a:sym typeface="Roboto"/>
                            </a:rPr>
                          </m:ctrlPr>
                        </m:sSupPr>
                        <m:e>
                          <m:r>
                            <a:rPr kumimoji="0" lang="en-GB" sz="5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53585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Roboto"/>
                              <a:cs typeface="Roboto"/>
                              <a:sym typeface="Roboto"/>
                            </a:rPr>
                            <m:t>10</m:t>
                          </m:r>
                        </m:e>
                        <m:sup>
                          <m:r>
                            <a:rPr kumimoji="0" lang="en-GB" sz="5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53585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Roboto"/>
                              <a:cs typeface="Roboto"/>
                              <a:sym typeface="Roboto"/>
                            </a:rPr>
                            <m:t>2</m:t>
                          </m:r>
                        </m:sup>
                      </m:sSup>
                      <m:r>
                        <a:rPr kumimoji="0" lang="en-GB" sz="5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53585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Roboto"/>
                          <a:cs typeface="Roboto"/>
                          <a:sym typeface="Roboto"/>
                        </a:rPr>
                        <m:t>+</m:t>
                      </m:r>
                      <m:sSup>
                        <m:sSupPr>
                          <m:ctrlPr>
                            <a:rPr kumimoji="0" lang="en-GB" sz="5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53585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Roboto"/>
                              <a:cs typeface="Roboto"/>
                              <a:sym typeface="Roboto"/>
                            </a:rPr>
                          </m:ctrlPr>
                        </m:sSupPr>
                        <m:e>
                          <m:r>
                            <a:rPr kumimoji="0" lang="en-GB" sz="5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53585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Roboto"/>
                              <a:cs typeface="Roboto"/>
                              <a:sym typeface="Roboto"/>
                            </a:rPr>
                            <m:t>12</m:t>
                          </m:r>
                        </m:e>
                        <m:sup>
                          <m:r>
                            <a:rPr kumimoji="0" lang="en-GB" sz="5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53585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Roboto"/>
                              <a:cs typeface="Roboto"/>
                              <a:sym typeface="Roboto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0" lang="en-GB" sz="5400" b="0" i="0" u="none" strike="noStrike" cap="none" spc="0" normalizeH="0" baseline="0" dirty="0">
                  <a:ln>
                    <a:noFill/>
                  </a:ln>
                  <a:solidFill>
                    <a:srgbClr val="53585F"/>
                  </a:solidFill>
                  <a:effectLst/>
                  <a:uFillTx/>
                  <a:ea typeface="Roboto"/>
                  <a:cs typeface="Roboto"/>
                  <a:sym typeface="Roboto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6159045-9BB7-46AB-BF05-1D19FDA195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6617" y="8715480"/>
                <a:ext cx="19563732" cy="10060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E628166-D9D1-478B-8DDB-FB3AC4D461C0}"/>
                  </a:ext>
                </a:extLst>
              </p:cNvPr>
              <p:cNvSpPr txBox="1"/>
              <p:nvPr/>
            </p:nvSpPr>
            <p:spPr>
              <a:xfrm>
                <a:off x="2897244" y="10032658"/>
                <a:ext cx="19563732" cy="100604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71437" tIns="71437" rIns="71437" bIns="71437" numCol="1" spcCol="38100" rtlCol="0" anchor="ctr">
                <a:spAutoFit/>
              </a:bodyPr>
              <a:lstStyle/>
              <a:p>
                <a:pPr marL="0" marR="0" indent="0" algn="l" defTabSz="821531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5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53585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Roboto"/>
                          <a:cs typeface="Roboto"/>
                          <a:sym typeface="Roboto"/>
                        </a:rPr>
                        <m:t>=4(</m:t>
                      </m:r>
                      <m:sSup>
                        <m:sSupPr>
                          <m:ctrlPr>
                            <a:rPr kumimoji="0" lang="en-GB" sz="5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53585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Roboto"/>
                              <a:cs typeface="Roboto"/>
                              <a:sym typeface="Roboto"/>
                            </a:rPr>
                          </m:ctrlPr>
                        </m:sSupPr>
                        <m:e>
                          <m:r>
                            <a:rPr kumimoji="0" lang="en-GB" sz="5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53585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Roboto"/>
                              <a:cs typeface="Roboto"/>
                              <a:sym typeface="Roboto"/>
                            </a:rPr>
                            <m:t>1</m:t>
                          </m:r>
                        </m:e>
                        <m:sup>
                          <m:r>
                            <a:rPr kumimoji="0" lang="en-GB" sz="5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53585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Roboto"/>
                              <a:cs typeface="Roboto"/>
                              <a:sym typeface="Roboto"/>
                            </a:rPr>
                            <m:t>2</m:t>
                          </m:r>
                        </m:sup>
                      </m:sSup>
                      <m:r>
                        <a:rPr kumimoji="0" lang="en-GB" sz="5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53585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Roboto"/>
                          <a:cs typeface="Roboto"/>
                          <a:sym typeface="Roboto"/>
                        </a:rPr>
                        <m:t>+</m:t>
                      </m:r>
                      <m:sSup>
                        <m:sSupPr>
                          <m:ctrlPr>
                            <a:rPr kumimoji="0" lang="en-GB" sz="5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53585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Roboto"/>
                              <a:cs typeface="Roboto"/>
                              <a:sym typeface="Roboto"/>
                            </a:rPr>
                          </m:ctrlPr>
                        </m:sSupPr>
                        <m:e>
                          <m:r>
                            <a:rPr kumimoji="0" lang="en-GB" sz="5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53585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Roboto"/>
                              <a:cs typeface="Roboto"/>
                              <a:sym typeface="Roboto"/>
                            </a:rPr>
                            <m:t>2</m:t>
                          </m:r>
                        </m:e>
                        <m:sup>
                          <m:r>
                            <a:rPr kumimoji="0" lang="en-GB" sz="5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53585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Roboto"/>
                              <a:cs typeface="Roboto"/>
                              <a:sym typeface="Roboto"/>
                            </a:rPr>
                            <m:t>2</m:t>
                          </m:r>
                        </m:sup>
                      </m:sSup>
                      <m:r>
                        <a:rPr kumimoji="0" lang="en-GB" sz="5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53585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Roboto"/>
                          <a:cs typeface="Roboto"/>
                          <a:sym typeface="Roboto"/>
                        </a:rPr>
                        <m:t>+</m:t>
                      </m:r>
                      <m:sSup>
                        <m:sSupPr>
                          <m:ctrlPr>
                            <a:rPr kumimoji="0" lang="en-GB" sz="5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53585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Roboto"/>
                              <a:cs typeface="Roboto"/>
                              <a:sym typeface="Roboto"/>
                            </a:rPr>
                          </m:ctrlPr>
                        </m:sSupPr>
                        <m:e>
                          <m:r>
                            <a:rPr kumimoji="0" lang="en-GB" sz="5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53585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Roboto"/>
                              <a:cs typeface="Roboto"/>
                              <a:sym typeface="Roboto"/>
                            </a:rPr>
                            <m:t>3</m:t>
                          </m:r>
                        </m:e>
                        <m:sup>
                          <m:r>
                            <a:rPr kumimoji="0" lang="en-GB" sz="5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53585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Roboto"/>
                              <a:cs typeface="Roboto"/>
                              <a:sym typeface="Roboto"/>
                            </a:rPr>
                            <m:t>2</m:t>
                          </m:r>
                        </m:sup>
                      </m:sSup>
                      <m:r>
                        <a:rPr kumimoji="0" lang="en-GB" sz="5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53585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Roboto"/>
                          <a:cs typeface="Roboto"/>
                          <a:sym typeface="Roboto"/>
                        </a:rPr>
                        <m:t>+</m:t>
                      </m:r>
                      <m:sSup>
                        <m:sSupPr>
                          <m:ctrlPr>
                            <a:rPr kumimoji="0" lang="en-GB" sz="5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53585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Roboto"/>
                              <a:cs typeface="Roboto"/>
                              <a:sym typeface="Roboto"/>
                            </a:rPr>
                          </m:ctrlPr>
                        </m:sSupPr>
                        <m:e>
                          <m:r>
                            <a:rPr kumimoji="0" lang="en-GB" sz="5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53585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Roboto"/>
                              <a:cs typeface="Roboto"/>
                              <a:sym typeface="Roboto"/>
                            </a:rPr>
                            <m:t>4</m:t>
                          </m:r>
                        </m:e>
                        <m:sup>
                          <m:r>
                            <a:rPr kumimoji="0" lang="en-GB" sz="5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53585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Roboto"/>
                              <a:cs typeface="Roboto"/>
                              <a:sym typeface="Roboto"/>
                            </a:rPr>
                            <m:t>2</m:t>
                          </m:r>
                        </m:sup>
                      </m:sSup>
                      <m:r>
                        <a:rPr kumimoji="0" lang="en-GB" sz="5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53585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Roboto"/>
                          <a:cs typeface="Roboto"/>
                          <a:sym typeface="Roboto"/>
                        </a:rPr>
                        <m:t>+</m:t>
                      </m:r>
                      <m:sSup>
                        <m:sSupPr>
                          <m:ctrlPr>
                            <a:rPr kumimoji="0" lang="en-GB" sz="5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53585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Roboto"/>
                              <a:cs typeface="Roboto"/>
                              <a:sym typeface="Roboto"/>
                            </a:rPr>
                          </m:ctrlPr>
                        </m:sSupPr>
                        <m:e>
                          <m:r>
                            <a:rPr kumimoji="0" lang="en-GB" sz="5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53585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Roboto"/>
                              <a:cs typeface="Roboto"/>
                              <a:sym typeface="Roboto"/>
                            </a:rPr>
                            <m:t>5</m:t>
                          </m:r>
                        </m:e>
                        <m:sup>
                          <m:r>
                            <a:rPr kumimoji="0" lang="en-GB" sz="5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53585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Roboto"/>
                              <a:cs typeface="Roboto"/>
                              <a:sym typeface="Roboto"/>
                            </a:rPr>
                            <m:t>2</m:t>
                          </m:r>
                        </m:sup>
                      </m:sSup>
                      <m:r>
                        <a:rPr kumimoji="0" lang="en-GB" sz="5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53585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Roboto"/>
                          <a:cs typeface="Roboto"/>
                          <a:sym typeface="Roboto"/>
                        </a:rPr>
                        <m:t>+</m:t>
                      </m:r>
                      <m:sSup>
                        <m:sSupPr>
                          <m:ctrlPr>
                            <a:rPr kumimoji="0" lang="en-GB" sz="5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53585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Roboto"/>
                              <a:cs typeface="Roboto"/>
                              <a:sym typeface="Roboto"/>
                            </a:rPr>
                          </m:ctrlPr>
                        </m:sSupPr>
                        <m:e>
                          <m:r>
                            <a:rPr kumimoji="0" lang="en-GB" sz="5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53585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Roboto"/>
                              <a:cs typeface="Roboto"/>
                              <a:sym typeface="Roboto"/>
                            </a:rPr>
                            <m:t>6</m:t>
                          </m:r>
                        </m:e>
                        <m:sup>
                          <m:r>
                            <a:rPr kumimoji="0" lang="en-GB" sz="5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53585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Roboto"/>
                              <a:cs typeface="Roboto"/>
                              <a:sym typeface="Roboto"/>
                            </a:rPr>
                            <m:t>2</m:t>
                          </m:r>
                        </m:sup>
                      </m:sSup>
                      <m:r>
                        <a:rPr kumimoji="0" lang="en-GB" sz="5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53585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Roboto"/>
                          <a:cs typeface="Roboto"/>
                          <a:sym typeface="Roboto"/>
                        </a:rPr>
                        <m:t>)</m:t>
                      </m:r>
                    </m:oMath>
                  </m:oMathPara>
                </a14:m>
                <a:endParaRPr kumimoji="0" lang="en-GB" sz="5400" b="0" i="0" u="none" strike="noStrike" cap="none" spc="0" normalizeH="0" baseline="0" dirty="0">
                  <a:ln>
                    <a:noFill/>
                  </a:ln>
                  <a:solidFill>
                    <a:srgbClr val="53585F"/>
                  </a:solidFill>
                  <a:effectLst/>
                  <a:uFillTx/>
                  <a:ea typeface="Roboto"/>
                  <a:cs typeface="Roboto"/>
                  <a:sym typeface="Roboto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E628166-D9D1-478B-8DDB-FB3AC4D461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7244" y="10032658"/>
                <a:ext cx="19563732" cy="100604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584828C2-3F05-4FC1-8EAC-EA401ADB4E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5148" y="3468060"/>
            <a:ext cx="22309389" cy="34332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E0747D6-202A-4E99-BC0A-084EED2D1E5D}"/>
                  </a:ext>
                </a:extLst>
              </p:cNvPr>
              <p:cNvSpPr txBox="1"/>
              <p:nvPr/>
            </p:nvSpPr>
            <p:spPr>
              <a:xfrm>
                <a:off x="4345576" y="11349836"/>
                <a:ext cx="8595360" cy="100604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71437" tIns="71437" rIns="71437" bIns="71437" numCol="1" spcCol="38100" rtlCol="0" anchor="ctr">
                <a:spAutoFit/>
              </a:bodyPr>
              <a:lstStyle/>
              <a:p>
                <a:pPr marL="0" marR="0" indent="0" algn="l" defTabSz="821531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5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53585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Roboto"/>
                          <a:cs typeface="Roboto"/>
                          <a:sym typeface="Roboto"/>
                        </a:rPr>
                        <m:t>=364</m:t>
                      </m:r>
                    </m:oMath>
                  </m:oMathPara>
                </a14:m>
                <a:endParaRPr kumimoji="0" lang="en-GB" sz="5400" b="0" i="0" u="none" strike="noStrike" cap="none" spc="0" normalizeH="0" baseline="0" dirty="0">
                  <a:ln>
                    <a:noFill/>
                  </a:ln>
                  <a:solidFill>
                    <a:srgbClr val="53585F"/>
                  </a:solidFill>
                  <a:effectLst/>
                  <a:uFillTx/>
                  <a:ea typeface="Roboto"/>
                  <a:cs typeface="Roboto"/>
                  <a:sym typeface="Roboto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E0747D6-202A-4E99-BC0A-084EED2D1E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5576" y="11349836"/>
                <a:ext cx="8595360" cy="100604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26702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D7AC8-B6B5-4B74-AE7E-78B03AAFD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Table Sums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6E5E78-4216-4B4D-8594-1BD87A8DB5EF}"/>
              </a:ext>
            </a:extLst>
          </p:cNvPr>
          <p:cNvSpPr/>
          <p:nvPr/>
        </p:nvSpPr>
        <p:spPr>
          <a:xfrm>
            <a:off x="11356642" y="4870614"/>
            <a:ext cx="1176461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hangingPunct="1"/>
            <a:r>
              <a:rPr lang="en-GB" b="1" kern="1200" dirty="0">
                <a:solidFill>
                  <a:schemeClr val="tx1"/>
                </a:solidFill>
                <a:latin typeface="Calibri"/>
              </a:rPr>
              <a:t>Specialise: </a:t>
            </a:r>
            <a:r>
              <a:rPr lang="en-GB" kern="1200" dirty="0">
                <a:solidFill>
                  <a:schemeClr val="tx1"/>
                </a:solidFill>
                <a:latin typeface="Calibri"/>
              </a:rPr>
              <a:t>Start with smaller grids.</a:t>
            </a:r>
          </a:p>
          <a:p>
            <a:pPr defTabSz="914400" hangingPunct="1"/>
            <a:endParaRPr lang="en-GB" kern="1200" dirty="0">
              <a:solidFill>
                <a:schemeClr val="tx1"/>
              </a:solidFill>
              <a:latin typeface="Calibri"/>
            </a:endParaRPr>
          </a:p>
          <a:p>
            <a:pPr defTabSz="914400" hangingPunct="1"/>
            <a:r>
              <a:rPr lang="en-GB" b="1" kern="1200" dirty="0">
                <a:solidFill>
                  <a:schemeClr val="tx1"/>
                </a:solidFill>
                <a:latin typeface="Calibri"/>
              </a:rPr>
              <a:t>Conjecture</a:t>
            </a:r>
            <a:r>
              <a:rPr lang="en-GB" kern="1200" dirty="0">
                <a:solidFill>
                  <a:schemeClr val="tx1"/>
                </a:solidFill>
                <a:latin typeface="Calibri"/>
              </a:rPr>
              <a:t>: What do you add when you increase the grid size?</a:t>
            </a:r>
          </a:p>
          <a:p>
            <a:pPr defTabSz="914400" hangingPunct="1"/>
            <a:endParaRPr lang="en-GB" kern="1200" dirty="0">
              <a:solidFill>
                <a:schemeClr val="tx1"/>
              </a:solidFill>
              <a:latin typeface="Calibri"/>
            </a:endParaRPr>
          </a:p>
          <a:p>
            <a:pPr defTabSz="914400" hangingPunct="1"/>
            <a:r>
              <a:rPr lang="en-GB" b="1" kern="1200" dirty="0">
                <a:solidFill>
                  <a:schemeClr val="tx1"/>
                </a:solidFill>
                <a:latin typeface="Calibri"/>
              </a:rPr>
              <a:t>Generalise</a:t>
            </a:r>
            <a:r>
              <a:rPr lang="en-GB" kern="1200" dirty="0">
                <a:solidFill>
                  <a:schemeClr val="tx1"/>
                </a:solidFill>
                <a:latin typeface="Calibri"/>
              </a:rPr>
              <a:t>: n × n board?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07DC5B-AECC-40BB-86DA-647110CEF56A}"/>
              </a:ext>
            </a:extLst>
          </p:cNvPr>
          <p:cNvSpPr/>
          <p:nvPr/>
        </p:nvSpPr>
        <p:spPr>
          <a:xfrm>
            <a:off x="1094258" y="1951271"/>
            <a:ext cx="215697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hangingPunct="1"/>
            <a:r>
              <a:rPr lang="en-GB" kern="1200" dirty="0">
                <a:solidFill>
                  <a:schemeClr val="tx1"/>
                </a:solidFill>
                <a:latin typeface="Calibri"/>
              </a:rPr>
              <a:t>What is the sum of all the numbers in a 4 × 4 multiplication table?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659596-6B51-4635-8337-CAF7382BC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4647" y="3863467"/>
            <a:ext cx="7684674" cy="754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8913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AC43C-7FAE-45C9-AACD-B8DE8B3E7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Table Sums</a:t>
            </a:r>
          </a:p>
        </p:txBody>
      </p:sp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79DD665D-19E6-477E-BEF3-041658EE90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640461"/>
              </p:ext>
            </p:extLst>
          </p:nvPr>
        </p:nvGraphicFramePr>
        <p:xfrm>
          <a:off x="3911600" y="2697232"/>
          <a:ext cx="16560800" cy="8321536"/>
        </p:xfrm>
        <a:graphic>
          <a:graphicData uri="http://schemas.openxmlformats.org/drawingml/2006/table">
            <a:tbl>
              <a:tblPr firstRow="1" bandRow="1">
                <a:tableStyleId>{CF821DB8-F4EB-4A41-A1BA-3FCAFE7338EE}</a:tableStyleId>
              </a:tblPr>
              <a:tblGrid>
                <a:gridCol w="4140200">
                  <a:extLst>
                    <a:ext uri="{9D8B030D-6E8A-4147-A177-3AD203B41FA5}">
                      <a16:colId xmlns:a16="http://schemas.microsoft.com/office/drawing/2014/main" val="1861999546"/>
                    </a:ext>
                  </a:extLst>
                </a:gridCol>
                <a:gridCol w="4140200">
                  <a:extLst>
                    <a:ext uri="{9D8B030D-6E8A-4147-A177-3AD203B41FA5}">
                      <a16:colId xmlns:a16="http://schemas.microsoft.com/office/drawing/2014/main" val="3870636882"/>
                    </a:ext>
                  </a:extLst>
                </a:gridCol>
                <a:gridCol w="4140200">
                  <a:extLst>
                    <a:ext uri="{9D8B030D-6E8A-4147-A177-3AD203B41FA5}">
                      <a16:colId xmlns:a16="http://schemas.microsoft.com/office/drawing/2014/main" val="3407693820"/>
                    </a:ext>
                  </a:extLst>
                </a:gridCol>
                <a:gridCol w="4140200">
                  <a:extLst>
                    <a:ext uri="{9D8B030D-6E8A-4147-A177-3AD203B41FA5}">
                      <a16:colId xmlns:a16="http://schemas.microsoft.com/office/drawing/2014/main" val="1344578910"/>
                    </a:ext>
                  </a:extLst>
                </a:gridCol>
              </a:tblGrid>
              <a:tr h="1040192"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Size</a:t>
                      </a: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Row Sum</a:t>
                      </a: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Row Total</a:t>
                      </a: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Grand Total</a:t>
                      </a:r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2166540449"/>
                  </a:ext>
                </a:extLst>
              </a:tr>
              <a:tr h="1040192"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solidFill>
                            <a:srgbClr val="00206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 × 1</a:t>
                      </a: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endParaRPr lang="en-GB" sz="4800" dirty="0">
                        <a:solidFill>
                          <a:srgbClr val="002060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endParaRPr lang="en-GB" sz="4800" dirty="0">
                        <a:solidFill>
                          <a:srgbClr val="002060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endParaRPr lang="en-GB" sz="4800" dirty="0">
                        <a:solidFill>
                          <a:srgbClr val="002060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4148294365"/>
                  </a:ext>
                </a:extLst>
              </a:tr>
              <a:tr h="1040192"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solidFill>
                            <a:srgbClr val="00206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 × 2</a:t>
                      </a: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endParaRPr lang="en-GB" sz="4800" dirty="0">
                        <a:solidFill>
                          <a:srgbClr val="002060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endParaRPr lang="en-GB" sz="4800">
                        <a:solidFill>
                          <a:srgbClr val="002060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endParaRPr lang="en-GB" sz="4800">
                        <a:solidFill>
                          <a:srgbClr val="002060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2317548894"/>
                  </a:ext>
                </a:extLst>
              </a:tr>
              <a:tr h="1040192"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solidFill>
                            <a:srgbClr val="00206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3 × 3</a:t>
                      </a: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endParaRPr lang="en-GB" sz="4800" dirty="0">
                        <a:solidFill>
                          <a:srgbClr val="002060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endParaRPr lang="en-GB" sz="4800" dirty="0">
                        <a:solidFill>
                          <a:srgbClr val="002060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endParaRPr lang="en-GB" sz="4800">
                        <a:solidFill>
                          <a:srgbClr val="002060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3283250760"/>
                  </a:ext>
                </a:extLst>
              </a:tr>
              <a:tr h="1040192"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solidFill>
                            <a:srgbClr val="00206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4 × 4</a:t>
                      </a: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solidFill>
                            <a:srgbClr val="00206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 + 2 + 3 + 4</a:t>
                      </a: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solidFill>
                            <a:srgbClr val="00206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10</a:t>
                      </a: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solidFill>
                            <a:srgbClr val="00206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100</a:t>
                      </a:r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3221005246"/>
                  </a:ext>
                </a:extLst>
              </a:tr>
              <a:tr h="1040192"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solidFill>
                            <a:srgbClr val="00206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5 × 5</a:t>
                      </a: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endParaRPr lang="en-GB" sz="4800" dirty="0">
                        <a:solidFill>
                          <a:srgbClr val="002060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endParaRPr lang="en-GB" sz="4800">
                        <a:solidFill>
                          <a:srgbClr val="002060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endParaRPr lang="en-GB" sz="4800" dirty="0">
                        <a:solidFill>
                          <a:srgbClr val="002060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1473300271"/>
                  </a:ext>
                </a:extLst>
              </a:tr>
              <a:tr h="1040192"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solidFill>
                            <a:srgbClr val="00206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6 × 6</a:t>
                      </a: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endParaRPr lang="en-GB" sz="4800" dirty="0">
                        <a:solidFill>
                          <a:srgbClr val="002060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endParaRPr lang="en-GB" sz="4800" dirty="0">
                        <a:solidFill>
                          <a:srgbClr val="002060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endParaRPr lang="en-GB" sz="4800" dirty="0">
                        <a:solidFill>
                          <a:srgbClr val="002060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1558339960"/>
                  </a:ext>
                </a:extLst>
              </a:tr>
              <a:tr h="1040192"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solidFill>
                            <a:srgbClr val="00206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n × n</a:t>
                      </a: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endParaRPr lang="en-GB" sz="4800" dirty="0">
                        <a:solidFill>
                          <a:srgbClr val="002060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endParaRPr lang="en-GB" sz="4800" dirty="0">
                        <a:solidFill>
                          <a:srgbClr val="002060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algn="ctr"/>
                      <a:endParaRPr lang="en-GB" sz="4800" dirty="0">
                        <a:solidFill>
                          <a:srgbClr val="002060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12071959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3410102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51FCE-839C-49A0-AD75-78BE78C50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Table Sums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7">
                <a:extLst>
                  <a:ext uri="{FF2B5EF4-FFF2-40B4-BE49-F238E27FC236}">
                    <a16:creationId xmlns:a16="http://schemas.microsoft.com/office/drawing/2014/main" id="{EC356610-DEA7-491C-B8E0-45210C442C0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51621180"/>
                  </p:ext>
                </p:extLst>
              </p:nvPr>
            </p:nvGraphicFramePr>
            <p:xfrm>
              <a:off x="3925357" y="2488284"/>
              <a:ext cx="17102664" cy="8739432"/>
            </p:xfrm>
            <a:graphic>
              <a:graphicData uri="http://schemas.openxmlformats.org/drawingml/2006/table">
                <a:tbl>
                  <a:tblPr firstRow="1" bandRow="1">
                    <a:tableStyleId>{CF821DB8-F4EB-4A41-A1BA-3FCAFE7338EE}</a:tableStyleId>
                  </a:tblPr>
                  <a:tblGrid>
                    <a:gridCol w="2518184">
                      <a:extLst>
                        <a:ext uri="{9D8B030D-6E8A-4147-A177-3AD203B41FA5}">
                          <a16:colId xmlns:a16="http://schemas.microsoft.com/office/drawing/2014/main" val="1861999546"/>
                        </a:ext>
                      </a:extLst>
                    </a:gridCol>
                    <a:gridCol w="6522796">
                      <a:extLst>
                        <a:ext uri="{9D8B030D-6E8A-4147-A177-3AD203B41FA5}">
                          <a16:colId xmlns:a16="http://schemas.microsoft.com/office/drawing/2014/main" val="3870636882"/>
                        </a:ext>
                      </a:extLst>
                    </a:gridCol>
                    <a:gridCol w="3952148">
                      <a:extLst>
                        <a:ext uri="{9D8B030D-6E8A-4147-A177-3AD203B41FA5}">
                          <a16:colId xmlns:a16="http://schemas.microsoft.com/office/drawing/2014/main" val="3407693820"/>
                        </a:ext>
                      </a:extLst>
                    </a:gridCol>
                    <a:gridCol w="4109536">
                      <a:extLst>
                        <a:ext uri="{9D8B030D-6E8A-4147-A177-3AD203B41FA5}">
                          <a16:colId xmlns:a16="http://schemas.microsoft.com/office/drawing/2014/main" val="1344578910"/>
                        </a:ext>
                      </a:extLst>
                    </a:gridCol>
                  </a:tblGrid>
                  <a:tr h="10401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800" dirty="0">
                              <a:solidFill>
                                <a:schemeClr val="bg1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</a:rPr>
                            <a:t>Size</a:t>
                          </a:r>
                        </a:p>
                      </a:txBody>
                      <a:tcPr marL="182880" marR="182880" marT="91440" marB="9144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800" dirty="0">
                              <a:solidFill>
                                <a:schemeClr val="bg1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</a:rPr>
                            <a:t>Row Sum</a:t>
                          </a:r>
                        </a:p>
                      </a:txBody>
                      <a:tcPr marL="182880" marR="182880" marT="91440" marB="9144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800" dirty="0">
                              <a:solidFill>
                                <a:schemeClr val="bg1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</a:rPr>
                            <a:t>Row Total</a:t>
                          </a:r>
                        </a:p>
                      </a:txBody>
                      <a:tcPr marL="182880" marR="182880" marT="91440" marB="9144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800" dirty="0">
                              <a:solidFill>
                                <a:schemeClr val="bg1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</a:rPr>
                            <a:t>Grand Total</a:t>
                          </a:r>
                        </a:p>
                      </a:txBody>
                      <a:tcPr marL="182880" marR="182880" marT="91440" marB="91440"/>
                    </a:tc>
                    <a:extLst>
                      <a:ext uri="{0D108BD9-81ED-4DB2-BD59-A6C34878D82A}">
                        <a16:rowId xmlns:a16="http://schemas.microsoft.com/office/drawing/2014/main" val="2166540449"/>
                      </a:ext>
                    </a:extLst>
                  </a:tr>
                  <a:tr h="10401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800" dirty="0">
                              <a:solidFill>
                                <a:srgbClr val="002060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</a:rPr>
                            <a:t>1 × 1</a:t>
                          </a:r>
                        </a:p>
                      </a:txBody>
                      <a:tcPr marL="182880" marR="182880" marT="91440" marB="9144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800" dirty="0">
                              <a:solidFill>
                                <a:srgbClr val="002060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</a:rPr>
                            <a:t>1</a:t>
                          </a:r>
                        </a:p>
                      </a:txBody>
                      <a:tcPr marL="182880" marR="182880" marT="91440" marB="9144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800" dirty="0">
                              <a:solidFill>
                                <a:srgbClr val="002060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</a:rPr>
                            <a:t>1</a:t>
                          </a:r>
                        </a:p>
                      </a:txBody>
                      <a:tcPr marL="182880" marR="182880" marT="91440" marB="9144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800" dirty="0">
                              <a:solidFill>
                                <a:srgbClr val="002060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</a:rPr>
                            <a:t>1</a:t>
                          </a:r>
                        </a:p>
                      </a:txBody>
                      <a:tcPr marL="182880" marR="182880" marT="91440" marB="91440"/>
                    </a:tc>
                    <a:extLst>
                      <a:ext uri="{0D108BD9-81ED-4DB2-BD59-A6C34878D82A}">
                        <a16:rowId xmlns:a16="http://schemas.microsoft.com/office/drawing/2014/main" val="4148294365"/>
                      </a:ext>
                    </a:extLst>
                  </a:tr>
                  <a:tr h="10401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800" dirty="0">
                              <a:solidFill>
                                <a:srgbClr val="002060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</a:rPr>
                            <a:t>2 × 2</a:t>
                          </a:r>
                        </a:p>
                      </a:txBody>
                      <a:tcPr marL="182880" marR="182880" marT="91440" marB="9144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800" dirty="0">
                              <a:solidFill>
                                <a:srgbClr val="002060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</a:rPr>
                            <a:t>1 + 2</a:t>
                          </a:r>
                        </a:p>
                      </a:txBody>
                      <a:tcPr marL="182880" marR="182880" marT="91440" marB="9144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800" dirty="0">
                              <a:solidFill>
                                <a:srgbClr val="002060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</a:rPr>
                            <a:t>3</a:t>
                          </a:r>
                        </a:p>
                      </a:txBody>
                      <a:tcPr marL="182880" marR="182880" marT="91440" marB="9144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800" dirty="0">
                              <a:solidFill>
                                <a:srgbClr val="002060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</a:rPr>
                            <a:t>9</a:t>
                          </a:r>
                        </a:p>
                      </a:txBody>
                      <a:tcPr marL="182880" marR="182880" marT="91440" marB="91440"/>
                    </a:tc>
                    <a:extLst>
                      <a:ext uri="{0D108BD9-81ED-4DB2-BD59-A6C34878D82A}">
                        <a16:rowId xmlns:a16="http://schemas.microsoft.com/office/drawing/2014/main" val="2317548894"/>
                      </a:ext>
                    </a:extLst>
                  </a:tr>
                  <a:tr h="10401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800" dirty="0">
                              <a:solidFill>
                                <a:srgbClr val="002060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</a:rPr>
                            <a:t>3 × 3</a:t>
                          </a:r>
                        </a:p>
                      </a:txBody>
                      <a:tcPr marL="182880" marR="182880" marT="91440" marB="9144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800" dirty="0">
                              <a:solidFill>
                                <a:srgbClr val="002060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</a:rPr>
                            <a:t>1 + 2 + 3</a:t>
                          </a:r>
                        </a:p>
                      </a:txBody>
                      <a:tcPr marL="182880" marR="182880" marT="91440" marB="9144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800" dirty="0">
                              <a:solidFill>
                                <a:srgbClr val="002060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</a:rPr>
                            <a:t>6</a:t>
                          </a:r>
                        </a:p>
                      </a:txBody>
                      <a:tcPr marL="182880" marR="182880" marT="91440" marB="9144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800" dirty="0">
                              <a:solidFill>
                                <a:srgbClr val="002060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</a:rPr>
                            <a:t>36</a:t>
                          </a:r>
                        </a:p>
                      </a:txBody>
                      <a:tcPr marL="182880" marR="182880" marT="91440" marB="91440"/>
                    </a:tc>
                    <a:extLst>
                      <a:ext uri="{0D108BD9-81ED-4DB2-BD59-A6C34878D82A}">
                        <a16:rowId xmlns:a16="http://schemas.microsoft.com/office/drawing/2014/main" val="3283250760"/>
                      </a:ext>
                    </a:extLst>
                  </a:tr>
                  <a:tr h="10401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800" dirty="0">
                              <a:solidFill>
                                <a:srgbClr val="002060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</a:rPr>
                            <a:t>4 × 4</a:t>
                          </a:r>
                        </a:p>
                      </a:txBody>
                      <a:tcPr marL="182880" marR="182880" marT="91440" marB="9144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800" dirty="0">
                              <a:solidFill>
                                <a:srgbClr val="002060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</a:rPr>
                            <a:t>1 + 2 + 3 + 4</a:t>
                          </a:r>
                        </a:p>
                      </a:txBody>
                      <a:tcPr marL="182880" marR="182880" marT="91440" marB="9144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800" dirty="0">
                              <a:solidFill>
                                <a:srgbClr val="002060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</a:rPr>
                            <a:t>10</a:t>
                          </a:r>
                        </a:p>
                      </a:txBody>
                      <a:tcPr marL="182880" marR="182880" marT="91440" marB="9144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800" dirty="0">
                              <a:solidFill>
                                <a:srgbClr val="002060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</a:rPr>
                            <a:t>100</a:t>
                          </a:r>
                        </a:p>
                      </a:txBody>
                      <a:tcPr marL="182880" marR="182880" marT="91440" marB="91440"/>
                    </a:tc>
                    <a:extLst>
                      <a:ext uri="{0D108BD9-81ED-4DB2-BD59-A6C34878D82A}">
                        <a16:rowId xmlns:a16="http://schemas.microsoft.com/office/drawing/2014/main" val="3221005246"/>
                      </a:ext>
                    </a:extLst>
                  </a:tr>
                  <a:tr h="10401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800" dirty="0">
                              <a:solidFill>
                                <a:srgbClr val="002060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</a:rPr>
                            <a:t>5 × 5</a:t>
                          </a:r>
                        </a:p>
                      </a:txBody>
                      <a:tcPr marL="182880" marR="182880" marT="91440" marB="9144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800" dirty="0">
                              <a:solidFill>
                                <a:srgbClr val="002060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</a:rPr>
                            <a:t>1 + 2 + 3 + 4 + 5</a:t>
                          </a:r>
                        </a:p>
                      </a:txBody>
                      <a:tcPr marL="182880" marR="182880" marT="91440" marB="9144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800" dirty="0">
                              <a:solidFill>
                                <a:srgbClr val="002060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</a:rPr>
                            <a:t>15</a:t>
                          </a:r>
                        </a:p>
                      </a:txBody>
                      <a:tcPr marL="182880" marR="182880" marT="91440" marB="9144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800" dirty="0">
                              <a:solidFill>
                                <a:srgbClr val="002060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</a:rPr>
                            <a:t>225</a:t>
                          </a:r>
                        </a:p>
                      </a:txBody>
                      <a:tcPr marL="182880" marR="182880" marT="91440" marB="91440"/>
                    </a:tc>
                    <a:extLst>
                      <a:ext uri="{0D108BD9-81ED-4DB2-BD59-A6C34878D82A}">
                        <a16:rowId xmlns:a16="http://schemas.microsoft.com/office/drawing/2014/main" val="1473300271"/>
                      </a:ext>
                    </a:extLst>
                  </a:tr>
                  <a:tr h="10401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800" dirty="0">
                              <a:solidFill>
                                <a:srgbClr val="002060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</a:rPr>
                            <a:t>6 × 6</a:t>
                          </a:r>
                        </a:p>
                      </a:txBody>
                      <a:tcPr marL="182880" marR="182880" marT="91440" marB="9144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800" dirty="0">
                              <a:solidFill>
                                <a:srgbClr val="002060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</a:rPr>
                            <a:t>1 + 2 + 3 + 4 + 5 + 6</a:t>
                          </a:r>
                        </a:p>
                      </a:txBody>
                      <a:tcPr marL="182880" marR="182880" marT="91440" marB="9144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800" dirty="0">
                              <a:solidFill>
                                <a:srgbClr val="002060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</a:rPr>
                            <a:t>21</a:t>
                          </a:r>
                        </a:p>
                      </a:txBody>
                      <a:tcPr marL="182880" marR="182880" marT="91440" marB="9144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800" dirty="0">
                              <a:solidFill>
                                <a:srgbClr val="002060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</a:rPr>
                            <a:t>441</a:t>
                          </a:r>
                        </a:p>
                      </a:txBody>
                      <a:tcPr marL="182880" marR="182880" marT="91440" marB="91440"/>
                    </a:tc>
                    <a:extLst>
                      <a:ext uri="{0D108BD9-81ED-4DB2-BD59-A6C34878D82A}">
                        <a16:rowId xmlns:a16="http://schemas.microsoft.com/office/drawing/2014/main" val="1558339960"/>
                      </a:ext>
                    </a:extLst>
                  </a:tr>
                  <a:tr h="145808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800" dirty="0">
                              <a:solidFill>
                                <a:srgbClr val="002060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</a:rPr>
                            <a:t>n × n</a:t>
                          </a:r>
                        </a:p>
                      </a:txBody>
                      <a:tcPr marL="182880" marR="182880" marT="91440" marB="9144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800" dirty="0">
                              <a:solidFill>
                                <a:srgbClr val="002060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</a:rPr>
                            <a:t>1 + 2 + ,,, + n</a:t>
                          </a:r>
                        </a:p>
                      </a:txBody>
                      <a:tcPr marL="182880" marR="182880" marT="91440" marB="9144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480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GB" sz="4800" b="0" smtClean="0">
                                      <a:solidFill>
                                        <a:srgbClr val="002060"/>
                                      </a:solidFill>
                                      <a:latin typeface="Roboto" panose="02000000000000000000" pitchFamily="2" charset="0"/>
                                      <a:ea typeface="Roboto" panose="02000000000000000000" pitchFamily="2" charset="0"/>
                                    </a:rPr>
                                    <m:t>n</m:t>
                                  </m:r>
                                  <m:r>
                                    <m:rPr>
                                      <m:nor/>
                                    </m:rPr>
                                    <a:rPr lang="en-GB" sz="4800" b="0" smtClean="0">
                                      <a:solidFill>
                                        <a:srgbClr val="002060"/>
                                      </a:solidFill>
                                      <a:latin typeface="Roboto" panose="02000000000000000000" pitchFamily="2" charset="0"/>
                                      <a:ea typeface="Roboto" panose="02000000000000000000" pitchFamily="2" charset="0"/>
                                    </a:rPr>
                                    <m:t>(</m:t>
                                  </m:r>
                                  <m:r>
                                    <m:rPr>
                                      <m:nor/>
                                    </m:rPr>
                                    <a:rPr lang="en-GB" sz="4800" b="0" smtClean="0">
                                      <a:solidFill>
                                        <a:srgbClr val="002060"/>
                                      </a:solidFill>
                                      <a:latin typeface="Roboto" panose="02000000000000000000" pitchFamily="2" charset="0"/>
                                      <a:ea typeface="Roboto" panose="02000000000000000000" pitchFamily="2" charset="0"/>
                                    </a:rPr>
                                    <m:t>n</m:t>
                                  </m:r>
                                  <m:r>
                                    <m:rPr>
                                      <m:nor/>
                                    </m:rPr>
                                    <a:rPr lang="en-GB" sz="4800" b="0" smtClean="0">
                                      <a:solidFill>
                                        <a:srgbClr val="002060"/>
                                      </a:solidFill>
                                      <a:latin typeface="Roboto" panose="02000000000000000000" pitchFamily="2" charset="0"/>
                                      <a:ea typeface="Roboto" panose="02000000000000000000" pitchFamily="2" charset="0"/>
                                    </a:rPr>
                                    <m:t> + 1)</m:t>
                                  </m:r>
                                </m:num>
                                <m:den>
                                  <m:r>
                                    <a:rPr lang="en-GB" sz="4800" b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4800" dirty="0">
                              <a:solidFill>
                                <a:srgbClr val="002060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</a:rPr>
                            <a:t> </a:t>
                          </a:r>
                        </a:p>
                      </a:txBody>
                      <a:tcPr marL="182880" marR="182880" marT="91440" marB="9144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7200" dirty="0">
                              <a:solidFill>
                                <a:srgbClr val="002060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480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GB" sz="4800" b="0" smtClean="0">
                                      <a:solidFill>
                                        <a:srgbClr val="002060"/>
                                      </a:solidFill>
                                      <a:latin typeface="Roboto" panose="02000000000000000000" pitchFamily="2" charset="0"/>
                                      <a:ea typeface="Roboto" panose="02000000000000000000" pitchFamily="2" charset="0"/>
                                    </a:rPr>
                                    <m:t>n</m:t>
                                  </m:r>
                                  <m:r>
                                    <m:rPr>
                                      <m:nor/>
                                    </m:rPr>
                                    <a:rPr lang="en-GB" sz="4800" b="0" smtClean="0">
                                      <a:solidFill>
                                        <a:srgbClr val="002060"/>
                                      </a:solidFill>
                                      <a:latin typeface="Roboto" panose="02000000000000000000" pitchFamily="2" charset="0"/>
                                      <a:ea typeface="Roboto" panose="02000000000000000000" pitchFamily="2" charset="0"/>
                                    </a:rPr>
                                    <m:t>(</m:t>
                                  </m:r>
                                  <m:r>
                                    <m:rPr>
                                      <m:nor/>
                                    </m:rPr>
                                    <a:rPr lang="en-GB" sz="4800" b="0" smtClean="0">
                                      <a:solidFill>
                                        <a:srgbClr val="002060"/>
                                      </a:solidFill>
                                      <a:latin typeface="Roboto" panose="02000000000000000000" pitchFamily="2" charset="0"/>
                                      <a:ea typeface="Roboto" panose="02000000000000000000" pitchFamily="2" charset="0"/>
                                    </a:rPr>
                                    <m:t>n</m:t>
                                  </m:r>
                                  <m:r>
                                    <m:rPr>
                                      <m:nor/>
                                    </m:rPr>
                                    <a:rPr lang="en-GB" sz="4800" b="0" smtClean="0">
                                      <a:solidFill>
                                        <a:srgbClr val="002060"/>
                                      </a:solidFill>
                                      <a:latin typeface="Roboto" panose="02000000000000000000" pitchFamily="2" charset="0"/>
                                      <a:ea typeface="Roboto" panose="02000000000000000000" pitchFamily="2" charset="0"/>
                                    </a:rPr>
                                    <m:t> + 1)</m:t>
                                  </m:r>
                                </m:num>
                                <m:den>
                                  <m:r>
                                    <a:rPr lang="en-GB" sz="4800" b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7200" dirty="0">
                              <a:solidFill>
                                <a:srgbClr val="002060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</a:rPr>
                            <a:t>)</a:t>
                          </a:r>
                          <a:r>
                            <a:rPr lang="en-GB" sz="6400" dirty="0">
                              <a:solidFill>
                                <a:srgbClr val="002060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</a:rPr>
                            <a:t>²</a:t>
                          </a:r>
                          <a:endParaRPr lang="en-GB" sz="4800" dirty="0">
                            <a:solidFill>
                              <a:srgbClr val="002060"/>
                            </a:solidFill>
                            <a:latin typeface="Roboto" panose="02000000000000000000" pitchFamily="2" charset="0"/>
                            <a:ea typeface="Roboto" panose="02000000000000000000" pitchFamily="2" charset="0"/>
                          </a:endParaRPr>
                        </a:p>
                      </a:txBody>
                      <a:tcPr marL="182880" marR="182880" marT="91440" marB="91440"/>
                    </a:tc>
                    <a:extLst>
                      <a:ext uri="{0D108BD9-81ED-4DB2-BD59-A6C34878D82A}">
                        <a16:rowId xmlns:a16="http://schemas.microsoft.com/office/drawing/2014/main" val="120719594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7">
                <a:extLst>
                  <a:ext uri="{FF2B5EF4-FFF2-40B4-BE49-F238E27FC236}">
                    <a16:creationId xmlns:a16="http://schemas.microsoft.com/office/drawing/2014/main" id="{EC356610-DEA7-491C-B8E0-45210C442C0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51621180"/>
                  </p:ext>
                </p:extLst>
              </p:nvPr>
            </p:nvGraphicFramePr>
            <p:xfrm>
              <a:off x="3925357" y="2488284"/>
              <a:ext cx="17102664" cy="8739432"/>
            </p:xfrm>
            <a:graphic>
              <a:graphicData uri="http://schemas.openxmlformats.org/drawingml/2006/table">
                <a:tbl>
                  <a:tblPr firstRow="1" bandRow="1">
                    <a:tableStyleId>{CF821DB8-F4EB-4A41-A1BA-3FCAFE7338EE}</a:tableStyleId>
                  </a:tblPr>
                  <a:tblGrid>
                    <a:gridCol w="2518184">
                      <a:extLst>
                        <a:ext uri="{9D8B030D-6E8A-4147-A177-3AD203B41FA5}">
                          <a16:colId xmlns:a16="http://schemas.microsoft.com/office/drawing/2014/main" val="1861999546"/>
                        </a:ext>
                      </a:extLst>
                    </a:gridCol>
                    <a:gridCol w="6522796">
                      <a:extLst>
                        <a:ext uri="{9D8B030D-6E8A-4147-A177-3AD203B41FA5}">
                          <a16:colId xmlns:a16="http://schemas.microsoft.com/office/drawing/2014/main" val="3870636882"/>
                        </a:ext>
                      </a:extLst>
                    </a:gridCol>
                    <a:gridCol w="3952148">
                      <a:extLst>
                        <a:ext uri="{9D8B030D-6E8A-4147-A177-3AD203B41FA5}">
                          <a16:colId xmlns:a16="http://schemas.microsoft.com/office/drawing/2014/main" val="3407693820"/>
                        </a:ext>
                      </a:extLst>
                    </a:gridCol>
                    <a:gridCol w="4109536">
                      <a:extLst>
                        <a:ext uri="{9D8B030D-6E8A-4147-A177-3AD203B41FA5}">
                          <a16:colId xmlns:a16="http://schemas.microsoft.com/office/drawing/2014/main" val="1344578910"/>
                        </a:ext>
                      </a:extLst>
                    </a:gridCol>
                  </a:tblGrid>
                  <a:tr h="10401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800" dirty="0">
                              <a:solidFill>
                                <a:schemeClr val="bg1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</a:rPr>
                            <a:t>Size</a:t>
                          </a:r>
                        </a:p>
                      </a:txBody>
                      <a:tcPr marL="182880" marR="182880" marT="91440" marB="9144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800" dirty="0">
                              <a:solidFill>
                                <a:schemeClr val="bg1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</a:rPr>
                            <a:t>Row Sum</a:t>
                          </a:r>
                        </a:p>
                      </a:txBody>
                      <a:tcPr marL="182880" marR="182880" marT="91440" marB="9144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800" dirty="0">
                              <a:solidFill>
                                <a:schemeClr val="bg1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</a:rPr>
                            <a:t>Row Total</a:t>
                          </a:r>
                        </a:p>
                      </a:txBody>
                      <a:tcPr marL="182880" marR="182880" marT="91440" marB="9144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800" dirty="0">
                              <a:solidFill>
                                <a:schemeClr val="bg1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</a:rPr>
                            <a:t>Grand Total</a:t>
                          </a:r>
                        </a:p>
                      </a:txBody>
                      <a:tcPr marL="182880" marR="182880" marT="91440" marB="91440"/>
                    </a:tc>
                    <a:extLst>
                      <a:ext uri="{0D108BD9-81ED-4DB2-BD59-A6C34878D82A}">
                        <a16:rowId xmlns:a16="http://schemas.microsoft.com/office/drawing/2014/main" val="2166540449"/>
                      </a:ext>
                    </a:extLst>
                  </a:tr>
                  <a:tr h="10401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800" dirty="0">
                              <a:solidFill>
                                <a:srgbClr val="002060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</a:rPr>
                            <a:t>1 × 1</a:t>
                          </a:r>
                        </a:p>
                      </a:txBody>
                      <a:tcPr marL="182880" marR="182880" marT="91440" marB="9144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800" dirty="0">
                              <a:solidFill>
                                <a:srgbClr val="002060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</a:rPr>
                            <a:t>1</a:t>
                          </a:r>
                        </a:p>
                      </a:txBody>
                      <a:tcPr marL="182880" marR="182880" marT="91440" marB="9144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800" dirty="0">
                              <a:solidFill>
                                <a:srgbClr val="002060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</a:rPr>
                            <a:t>1</a:t>
                          </a:r>
                        </a:p>
                      </a:txBody>
                      <a:tcPr marL="182880" marR="182880" marT="91440" marB="9144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800" dirty="0">
                              <a:solidFill>
                                <a:srgbClr val="002060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</a:rPr>
                            <a:t>1</a:t>
                          </a:r>
                        </a:p>
                      </a:txBody>
                      <a:tcPr marL="182880" marR="182880" marT="91440" marB="91440"/>
                    </a:tc>
                    <a:extLst>
                      <a:ext uri="{0D108BD9-81ED-4DB2-BD59-A6C34878D82A}">
                        <a16:rowId xmlns:a16="http://schemas.microsoft.com/office/drawing/2014/main" val="4148294365"/>
                      </a:ext>
                    </a:extLst>
                  </a:tr>
                  <a:tr h="10401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800" dirty="0">
                              <a:solidFill>
                                <a:srgbClr val="002060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</a:rPr>
                            <a:t>2 × 2</a:t>
                          </a:r>
                        </a:p>
                      </a:txBody>
                      <a:tcPr marL="182880" marR="182880" marT="91440" marB="9144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800" dirty="0">
                              <a:solidFill>
                                <a:srgbClr val="002060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</a:rPr>
                            <a:t>1 + 2</a:t>
                          </a:r>
                        </a:p>
                      </a:txBody>
                      <a:tcPr marL="182880" marR="182880" marT="91440" marB="9144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800" dirty="0">
                              <a:solidFill>
                                <a:srgbClr val="002060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</a:rPr>
                            <a:t>3</a:t>
                          </a:r>
                        </a:p>
                      </a:txBody>
                      <a:tcPr marL="182880" marR="182880" marT="91440" marB="9144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800" dirty="0">
                              <a:solidFill>
                                <a:srgbClr val="002060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</a:rPr>
                            <a:t>9</a:t>
                          </a:r>
                        </a:p>
                      </a:txBody>
                      <a:tcPr marL="182880" marR="182880" marT="91440" marB="91440"/>
                    </a:tc>
                    <a:extLst>
                      <a:ext uri="{0D108BD9-81ED-4DB2-BD59-A6C34878D82A}">
                        <a16:rowId xmlns:a16="http://schemas.microsoft.com/office/drawing/2014/main" val="2317548894"/>
                      </a:ext>
                    </a:extLst>
                  </a:tr>
                  <a:tr h="10401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800" dirty="0">
                              <a:solidFill>
                                <a:srgbClr val="002060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</a:rPr>
                            <a:t>3 × 3</a:t>
                          </a:r>
                        </a:p>
                      </a:txBody>
                      <a:tcPr marL="182880" marR="182880" marT="91440" marB="9144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800" dirty="0">
                              <a:solidFill>
                                <a:srgbClr val="002060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</a:rPr>
                            <a:t>1 + 2 + 3</a:t>
                          </a:r>
                        </a:p>
                      </a:txBody>
                      <a:tcPr marL="182880" marR="182880" marT="91440" marB="9144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800" dirty="0">
                              <a:solidFill>
                                <a:srgbClr val="002060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</a:rPr>
                            <a:t>6</a:t>
                          </a:r>
                        </a:p>
                      </a:txBody>
                      <a:tcPr marL="182880" marR="182880" marT="91440" marB="9144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800" dirty="0">
                              <a:solidFill>
                                <a:srgbClr val="002060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</a:rPr>
                            <a:t>36</a:t>
                          </a:r>
                        </a:p>
                      </a:txBody>
                      <a:tcPr marL="182880" marR="182880" marT="91440" marB="91440"/>
                    </a:tc>
                    <a:extLst>
                      <a:ext uri="{0D108BD9-81ED-4DB2-BD59-A6C34878D82A}">
                        <a16:rowId xmlns:a16="http://schemas.microsoft.com/office/drawing/2014/main" val="3283250760"/>
                      </a:ext>
                    </a:extLst>
                  </a:tr>
                  <a:tr h="10401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800" dirty="0">
                              <a:solidFill>
                                <a:srgbClr val="002060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</a:rPr>
                            <a:t>4 × 4</a:t>
                          </a:r>
                        </a:p>
                      </a:txBody>
                      <a:tcPr marL="182880" marR="182880" marT="91440" marB="9144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800" dirty="0">
                              <a:solidFill>
                                <a:srgbClr val="002060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</a:rPr>
                            <a:t>1 + 2 + 3 + 4</a:t>
                          </a:r>
                        </a:p>
                      </a:txBody>
                      <a:tcPr marL="182880" marR="182880" marT="91440" marB="9144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800" dirty="0">
                              <a:solidFill>
                                <a:srgbClr val="002060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</a:rPr>
                            <a:t>10</a:t>
                          </a:r>
                        </a:p>
                      </a:txBody>
                      <a:tcPr marL="182880" marR="182880" marT="91440" marB="9144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800" dirty="0">
                              <a:solidFill>
                                <a:srgbClr val="002060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</a:rPr>
                            <a:t>100</a:t>
                          </a:r>
                        </a:p>
                      </a:txBody>
                      <a:tcPr marL="182880" marR="182880" marT="91440" marB="91440"/>
                    </a:tc>
                    <a:extLst>
                      <a:ext uri="{0D108BD9-81ED-4DB2-BD59-A6C34878D82A}">
                        <a16:rowId xmlns:a16="http://schemas.microsoft.com/office/drawing/2014/main" val="3221005246"/>
                      </a:ext>
                    </a:extLst>
                  </a:tr>
                  <a:tr h="10401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800" dirty="0">
                              <a:solidFill>
                                <a:srgbClr val="002060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</a:rPr>
                            <a:t>5 × 5</a:t>
                          </a:r>
                        </a:p>
                      </a:txBody>
                      <a:tcPr marL="182880" marR="182880" marT="91440" marB="9144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800" dirty="0">
                              <a:solidFill>
                                <a:srgbClr val="002060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</a:rPr>
                            <a:t>1 + 2 + 3 + 4 + 5</a:t>
                          </a:r>
                        </a:p>
                      </a:txBody>
                      <a:tcPr marL="182880" marR="182880" marT="91440" marB="9144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800" dirty="0">
                              <a:solidFill>
                                <a:srgbClr val="002060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</a:rPr>
                            <a:t>15</a:t>
                          </a:r>
                        </a:p>
                      </a:txBody>
                      <a:tcPr marL="182880" marR="182880" marT="91440" marB="9144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800" dirty="0">
                              <a:solidFill>
                                <a:srgbClr val="002060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</a:rPr>
                            <a:t>225</a:t>
                          </a:r>
                        </a:p>
                      </a:txBody>
                      <a:tcPr marL="182880" marR="182880" marT="91440" marB="91440"/>
                    </a:tc>
                    <a:extLst>
                      <a:ext uri="{0D108BD9-81ED-4DB2-BD59-A6C34878D82A}">
                        <a16:rowId xmlns:a16="http://schemas.microsoft.com/office/drawing/2014/main" val="1473300271"/>
                      </a:ext>
                    </a:extLst>
                  </a:tr>
                  <a:tr h="10401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800" dirty="0">
                              <a:solidFill>
                                <a:srgbClr val="002060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</a:rPr>
                            <a:t>6 × 6</a:t>
                          </a:r>
                        </a:p>
                      </a:txBody>
                      <a:tcPr marL="182880" marR="182880" marT="91440" marB="9144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800" dirty="0">
                              <a:solidFill>
                                <a:srgbClr val="002060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</a:rPr>
                            <a:t>1 + 2 + 3 + 4 + 5 + 6</a:t>
                          </a:r>
                        </a:p>
                      </a:txBody>
                      <a:tcPr marL="182880" marR="182880" marT="91440" marB="9144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800" dirty="0">
                              <a:solidFill>
                                <a:srgbClr val="002060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</a:rPr>
                            <a:t>21</a:t>
                          </a:r>
                        </a:p>
                      </a:txBody>
                      <a:tcPr marL="182880" marR="182880" marT="91440" marB="9144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800" dirty="0">
                              <a:solidFill>
                                <a:srgbClr val="002060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</a:rPr>
                            <a:t>441</a:t>
                          </a:r>
                        </a:p>
                      </a:txBody>
                      <a:tcPr marL="182880" marR="182880" marT="91440" marB="91440"/>
                    </a:tc>
                    <a:extLst>
                      <a:ext uri="{0D108BD9-81ED-4DB2-BD59-A6C34878D82A}">
                        <a16:rowId xmlns:a16="http://schemas.microsoft.com/office/drawing/2014/main" val="1558339960"/>
                      </a:ext>
                    </a:extLst>
                  </a:tr>
                  <a:tr h="145808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800" dirty="0">
                              <a:solidFill>
                                <a:srgbClr val="002060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</a:rPr>
                            <a:t>n × n</a:t>
                          </a:r>
                        </a:p>
                      </a:txBody>
                      <a:tcPr marL="182880" marR="182880" marT="91440" marB="9144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800" dirty="0">
                              <a:solidFill>
                                <a:srgbClr val="002060"/>
                              </a:solidFill>
                              <a:latin typeface="Roboto" panose="02000000000000000000" pitchFamily="2" charset="0"/>
                              <a:ea typeface="Roboto" panose="02000000000000000000" pitchFamily="2" charset="0"/>
                            </a:rPr>
                            <a:t>1 + 2 + ,,, + n</a:t>
                          </a:r>
                        </a:p>
                      </a:txBody>
                      <a:tcPr marL="182880" marR="182880" marT="91440" marB="9144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82880" marR="182880" marT="91440" marB="91440">
                        <a:blipFill>
                          <a:blip r:embed="rId2"/>
                          <a:stretch>
                            <a:fillRect l="-228814" t="-506276" r="-104160" b="-25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82880" marR="182880" marT="91440" marB="91440">
                        <a:blipFill>
                          <a:blip r:embed="rId2"/>
                          <a:stretch>
                            <a:fillRect l="-316617" t="-506276" r="-297" b="-251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0719594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874899668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452E3-000D-4B18-8ED1-36E30C973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Table Sums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99BC4F6-DAC7-4FED-96C5-06D4BDD7D08D}"/>
                  </a:ext>
                </a:extLst>
              </p:cNvPr>
              <p:cNvSpPr txBox="1"/>
              <p:nvPr/>
            </p:nvSpPr>
            <p:spPr>
              <a:xfrm>
                <a:off x="3168613" y="10400061"/>
                <a:ext cx="1804677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00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1" i="1" kern="12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lang="en-GB" sz="7200" b="1" i="1" kern="12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</m:t>
                      </m:r>
                      <m:r>
                        <a:rPr lang="en-GB" sz="7200" b="1" i="1" kern="12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lang="en-GB" sz="7200" b="1" i="1" kern="12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𝟐</m:t>
                      </m:r>
                      <m:r>
                        <a:rPr lang="en-GB" sz="7200" b="1" i="1" kern="12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lang="en-GB" sz="7200" b="1" i="1" kern="12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𝟑</m:t>
                      </m:r>
                      <m:r>
                        <a:rPr lang="en-GB" sz="7200" b="1" i="1" kern="12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lang="en-GB" sz="7200" b="1" i="1" kern="12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𝟒</m:t>
                      </m:r>
                      <m:r>
                        <a:rPr lang="en-GB" sz="7200" b="1" i="1" kern="12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)²=</m:t>
                      </m:r>
                      <m:r>
                        <a:rPr lang="en-GB" sz="7200" b="1" i="1" kern="12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</m:t>
                      </m:r>
                      <m:r>
                        <a:rPr lang="en-GB" sz="7200" b="1" i="1" kern="12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³+</m:t>
                      </m:r>
                      <m:r>
                        <a:rPr lang="en-GB" sz="7200" b="1" i="1" kern="12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𝟐</m:t>
                      </m:r>
                      <m:r>
                        <a:rPr lang="en-GB" sz="7200" b="1" i="1" kern="12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³+</m:t>
                      </m:r>
                      <m:r>
                        <a:rPr lang="en-GB" sz="7200" b="1" i="1" kern="12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𝟑</m:t>
                      </m:r>
                      <m:r>
                        <a:rPr lang="en-GB" sz="7200" b="1" i="1" kern="12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³+</m:t>
                      </m:r>
                      <m:r>
                        <a:rPr lang="en-GB" sz="7200" b="1" i="1" kern="12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𝟒</m:t>
                      </m:r>
                      <m:r>
                        <a:rPr lang="en-GB" sz="7200" b="1" i="1" kern="12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³</m:t>
                      </m:r>
                    </m:oMath>
                  </m:oMathPara>
                </a14:m>
                <a:endParaRPr lang="en-GB" sz="7200" b="1" kern="1200" dirty="0">
                  <a:solidFill>
                    <a:schemeClr val="tx1"/>
                  </a:solidFill>
                  <a:latin typeface="Open Sans" panose="020B0606030504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99BC4F6-DAC7-4FED-96C5-06D4BDD7D0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8613" y="10400061"/>
                <a:ext cx="18046774" cy="120032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B9B8951C-563A-4B32-8D77-80181FA539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4946" y="2525877"/>
            <a:ext cx="7359908" cy="72736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A60A86-3A99-4932-A0CF-AC90D24DBA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33572" y="2578129"/>
            <a:ext cx="7115482" cy="708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214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A6655-9041-44F6-8885-ED8C4456B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Scaled Tables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CF55FC-2EE4-4EC3-A0D7-9D5F4E2D21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172" y="2194240"/>
            <a:ext cx="9362714" cy="93275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2FB3406-6197-44C6-8B85-792B538444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97543" y="2194241"/>
            <a:ext cx="9307285" cy="932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7066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37449-8C6B-41C3-80E1-C04D41427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4200" y="5181600"/>
            <a:ext cx="10515600" cy="1676400"/>
          </a:xfrm>
        </p:spPr>
        <p:txBody>
          <a:bodyPr/>
          <a:lstStyle/>
          <a:p>
            <a:pPr algn="ctr"/>
            <a:r>
              <a:rPr lang="en-GB" sz="11500" dirty="0"/>
              <a:t>FDP and Ratio</a:t>
            </a:r>
          </a:p>
        </p:txBody>
      </p:sp>
    </p:spTree>
    <p:extLst>
      <p:ext uri="{BB962C8B-B14F-4D97-AF65-F5344CB8AC3E}">
        <p14:creationId xmlns:p14="http://schemas.microsoft.com/office/powerpoint/2010/main" val="1067550974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73322-AB6A-484D-8D0F-0E6290D9D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Percentages of Amounts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3662E3-9A34-4605-A840-4B320DC24C09}"/>
              </a:ext>
            </a:extLst>
          </p:cNvPr>
          <p:cNvSpPr txBox="1"/>
          <p:nvPr/>
        </p:nvSpPr>
        <p:spPr>
          <a:xfrm>
            <a:off x="5131297" y="3079254"/>
            <a:ext cx="513794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800" dirty="0">
                <a:latin typeface="Roboto" panose="02000000000000000000" pitchFamily="2" charset="0"/>
                <a:ea typeface="Roboto" panose="02000000000000000000" pitchFamily="2" charset="0"/>
              </a:rPr>
              <a:t>32% of 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F6AFD8-DBD2-4254-B2F2-461878A7BB4F}"/>
              </a:ext>
            </a:extLst>
          </p:cNvPr>
          <p:cNvSpPr txBox="1"/>
          <p:nvPr/>
        </p:nvSpPr>
        <p:spPr>
          <a:xfrm>
            <a:off x="14764175" y="3079254"/>
            <a:ext cx="513794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800" dirty="0">
                <a:latin typeface="Roboto" panose="02000000000000000000" pitchFamily="2" charset="0"/>
                <a:ea typeface="Roboto" panose="02000000000000000000" pitchFamily="2" charset="0"/>
              </a:rPr>
              <a:t>25% of 32</a:t>
            </a: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5A4BD780-968F-4221-ABC7-CBF773743C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01981"/>
              </p:ext>
            </p:extLst>
          </p:nvPr>
        </p:nvGraphicFramePr>
        <p:xfrm>
          <a:off x="4713286" y="5552696"/>
          <a:ext cx="6076638" cy="4480560"/>
        </p:xfrm>
        <a:graphic>
          <a:graphicData uri="http://schemas.openxmlformats.org/drawingml/2006/table">
            <a:tbl>
              <a:tblPr firstRow="1">
                <a:tableStyleId>{CF821DB8-F4EB-4A41-A1BA-3FCAFE7338EE}</a:tableStyleId>
              </a:tblPr>
              <a:tblGrid>
                <a:gridCol w="3207273">
                  <a:extLst>
                    <a:ext uri="{9D8B030D-6E8A-4147-A177-3AD203B41FA5}">
                      <a16:colId xmlns:a16="http://schemas.microsoft.com/office/drawing/2014/main" val="1249760176"/>
                    </a:ext>
                  </a:extLst>
                </a:gridCol>
                <a:gridCol w="2869365">
                  <a:extLst>
                    <a:ext uri="{9D8B030D-6E8A-4147-A177-3AD203B41FA5}">
                      <a16:colId xmlns:a16="http://schemas.microsoft.com/office/drawing/2014/main" val="3050581541"/>
                    </a:ext>
                  </a:extLst>
                </a:gridCol>
              </a:tblGrid>
              <a:tr h="529633">
                <a:tc>
                  <a:txBody>
                    <a:bodyPr/>
                    <a:lstStyle/>
                    <a:p>
                      <a:r>
                        <a:rPr lang="en-GB" sz="3600" b="0" dirty="0"/>
                        <a:t>%</a:t>
                      </a:r>
                      <a:endParaRPr lang="en-GB" sz="3600" b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b="0" dirty="0"/>
                        <a:t>Amount</a:t>
                      </a:r>
                      <a:endParaRPr lang="en-GB" sz="3600" b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26503"/>
                  </a:ext>
                </a:extLst>
              </a:tr>
              <a:tr h="529633">
                <a:tc>
                  <a:txBody>
                    <a:bodyPr/>
                    <a:lstStyle/>
                    <a:p>
                      <a:r>
                        <a:rPr lang="en-GB" sz="3600" b="0" dirty="0"/>
                        <a:t>100</a:t>
                      </a:r>
                      <a:endParaRPr lang="en-GB" sz="3600" b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b="0" dirty="0"/>
                        <a:t>25</a:t>
                      </a:r>
                      <a:endParaRPr lang="en-GB" sz="3600" b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7480999"/>
                  </a:ext>
                </a:extLst>
              </a:tr>
              <a:tr h="529633">
                <a:tc>
                  <a:txBody>
                    <a:bodyPr/>
                    <a:lstStyle/>
                    <a:p>
                      <a:r>
                        <a:rPr lang="en-GB" sz="3600" b="0" dirty="0"/>
                        <a:t>10</a:t>
                      </a:r>
                      <a:endParaRPr lang="en-GB" sz="3600" b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b="0" dirty="0"/>
                        <a:t>2.5</a:t>
                      </a:r>
                      <a:endParaRPr lang="en-GB" sz="3600" b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373142"/>
                  </a:ext>
                </a:extLst>
              </a:tr>
              <a:tr h="529633">
                <a:tc>
                  <a:txBody>
                    <a:bodyPr/>
                    <a:lstStyle/>
                    <a:p>
                      <a:r>
                        <a:rPr lang="en-GB" sz="3600" b="0" dirty="0"/>
                        <a:t>30</a:t>
                      </a:r>
                      <a:endParaRPr lang="en-GB" sz="3600" b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b="0" dirty="0"/>
                        <a:t>7.5</a:t>
                      </a:r>
                      <a:endParaRPr lang="en-GB" sz="3600" b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0238100"/>
                  </a:ext>
                </a:extLst>
              </a:tr>
              <a:tr h="529633">
                <a:tc>
                  <a:txBody>
                    <a:bodyPr/>
                    <a:lstStyle/>
                    <a:p>
                      <a:r>
                        <a:rPr lang="en-GB" sz="3600" b="0" dirty="0"/>
                        <a:t>1</a:t>
                      </a:r>
                      <a:endParaRPr lang="en-GB" sz="3600" b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b="0" dirty="0"/>
                        <a:t>0.25</a:t>
                      </a:r>
                      <a:endParaRPr lang="en-GB" sz="3600" b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7876621"/>
                  </a:ext>
                </a:extLst>
              </a:tr>
              <a:tr h="529633">
                <a:tc>
                  <a:txBody>
                    <a:bodyPr/>
                    <a:lstStyle/>
                    <a:p>
                      <a:r>
                        <a:rPr lang="en-GB" sz="3600" b="0" dirty="0"/>
                        <a:t>2</a:t>
                      </a:r>
                      <a:endParaRPr lang="en-GB" sz="3600" b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b="0" dirty="0"/>
                        <a:t>0.5</a:t>
                      </a:r>
                      <a:endParaRPr lang="en-GB" sz="3600" b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6852203"/>
                  </a:ext>
                </a:extLst>
              </a:tr>
              <a:tr h="529633">
                <a:tc>
                  <a:txBody>
                    <a:bodyPr/>
                    <a:lstStyle/>
                    <a:p>
                      <a:r>
                        <a:rPr lang="en-GB" sz="3600" b="0" dirty="0"/>
                        <a:t>32</a:t>
                      </a:r>
                      <a:endParaRPr lang="en-GB" sz="3600" b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b="0" dirty="0"/>
                        <a:t>8</a:t>
                      </a:r>
                      <a:endParaRPr lang="en-GB" sz="3600" b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3071669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F3DCA3DA-D5BC-498A-B3EC-FF03370692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7654858"/>
              </p:ext>
            </p:extLst>
          </p:nvPr>
        </p:nvGraphicFramePr>
        <p:xfrm>
          <a:off x="14065080" y="5552696"/>
          <a:ext cx="6076638" cy="2560320"/>
        </p:xfrm>
        <a:graphic>
          <a:graphicData uri="http://schemas.openxmlformats.org/drawingml/2006/table">
            <a:tbl>
              <a:tblPr firstRow="1">
                <a:tableStyleId>{CF821DB8-F4EB-4A41-A1BA-3FCAFE7338EE}</a:tableStyleId>
              </a:tblPr>
              <a:tblGrid>
                <a:gridCol w="3207273">
                  <a:extLst>
                    <a:ext uri="{9D8B030D-6E8A-4147-A177-3AD203B41FA5}">
                      <a16:colId xmlns:a16="http://schemas.microsoft.com/office/drawing/2014/main" val="1249760176"/>
                    </a:ext>
                  </a:extLst>
                </a:gridCol>
                <a:gridCol w="2869365">
                  <a:extLst>
                    <a:ext uri="{9D8B030D-6E8A-4147-A177-3AD203B41FA5}">
                      <a16:colId xmlns:a16="http://schemas.microsoft.com/office/drawing/2014/main" val="3050581541"/>
                    </a:ext>
                  </a:extLst>
                </a:gridCol>
              </a:tblGrid>
              <a:tr h="529633">
                <a:tc>
                  <a:txBody>
                    <a:bodyPr/>
                    <a:lstStyle/>
                    <a:p>
                      <a:r>
                        <a:rPr lang="en-GB" sz="3600" b="0" dirty="0"/>
                        <a:t>%</a:t>
                      </a:r>
                      <a:endParaRPr lang="en-GB" sz="3600" b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b="0" dirty="0"/>
                        <a:t>Amount</a:t>
                      </a:r>
                      <a:endParaRPr lang="en-GB" sz="3600" b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26503"/>
                  </a:ext>
                </a:extLst>
              </a:tr>
              <a:tr h="529633">
                <a:tc>
                  <a:txBody>
                    <a:bodyPr/>
                    <a:lstStyle/>
                    <a:p>
                      <a:r>
                        <a:rPr lang="en-GB" sz="3600" b="0" dirty="0"/>
                        <a:t>100</a:t>
                      </a:r>
                      <a:endParaRPr lang="en-GB" sz="3600" b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b="0" dirty="0"/>
                        <a:t>25</a:t>
                      </a:r>
                      <a:endParaRPr lang="en-GB" sz="3600" b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7480999"/>
                  </a:ext>
                </a:extLst>
              </a:tr>
              <a:tr h="529633">
                <a:tc>
                  <a:txBody>
                    <a:bodyPr/>
                    <a:lstStyle/>
                    <a:p>
                      <a:r>
                        <a:rPr lang="en-GB" sz="3600" b="0" dirty="0"/>
                        <a:t>50</a:t>
                      </a:r>
                      <a:endParaRPr lang="en-GB" sz="3600" b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b="0" dirty="0"/>
                        <a:t>16</a:t>
                      </a:r>
                      <a:endParaRPr lang="en-GB" sz="3600" b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373142"/>
                  </a:ext>
                </a:extLst>
              </a:tr>
              <a:tr h="529633">
                <a:tc>
                  <a:txBody>
                    <a:bodyPr/>
                    <a:lstStyle/>
                    <a:p>
                      <a:r>
                        <a:rPr lang="en-GB" sz="3600" b="0" dirty="0"/>
                        <a:t>25</a:t>
                      </a:r>
                      <a:endParaRPr lang="en-GB" sz="3600" b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b="0" dirty="0"/>
                        <a:t>8</a:t>
                      </a:r>
                      <a:endParaRPr lang="en-GB" sz="3600" b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02381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17124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B7BBD-6D48-4913-BBC8-05B776A10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FDP and Ratio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112D78A-C48B-458A-9FA3-D1DC1D4D01A9}"/>
                  </a:ext>
                </a:extLst>
              </p:cNvPr>
              <p:cNvSpPr txBox="1"/>
              <p:nvPr/>
            </p:nvSpPr>
            <p:spPr>
              <a:xfrm>
                <a:off x="3158720" y="2545250"/>
                <a:ext cx="5225499" cy="2934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5400" dirty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5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5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5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GB" sz="5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5400" dirty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of 20</a:t>
                </a:r>
              </a:p>
              <a:p>
                <a:r>
                  <a:rPr lang="en-GB" sz="5400" dirty="0">
                    <a:solidFill>
                      <a:srgbClr val="FF0000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20 ÷ 5 = 4</a:t>
                </a:r>
              </a:p>
              <a:p>
                <a:r>
                  <a:rPr lang="en-GB" sz="5400" dirty="0">
                    <a:solidFill>
                      <a:srgbClr val="FF0000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4 × 2 = 8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112D78A-C48B-458A-9FA3-D1DC1D4D01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8720" y="2545250"/>
                <a:ext cx="5225499" cy="2934650"/>
              </a:xfrm>
              <a:prstGeom prst="rect">
                <a:avLst/>
              </a:prstGeom>
              <a:blipFill>
                <a:blip r:embed="rId2"/>
                <a:stretch>
                  <a:fillRect l="-6184" t="-208" b="-118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392F2FB-7FB8-4856-A57A-5D3863060928}"/>
              </a:ext>
            </a:extLst>
          </p:cNvPr>
          <p:cNvSpPr txBox="1"/>
          <p:nvPr/>
        </p:nvSpPr>
        <p:spPr>
          <a:xfrm>
            <a:off x="3158720" y="10870651"/>
            <a:ext cx="201690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Now generate a set of similar problems where the solution is…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257D6E-95E4-425E-BBF7-1D7458F7B608}"/>
              </a:ext>
            </a:extLst>
          </p:cNvPr>
          <p:cNvSpPr/>
          <p:nvPr/>
        </p:nvSpPr>
        <p:spPr>
          <a:xfrm>
            <a:off x="13911283" y="2565384"/>
            <a:ext cx="839209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Work out 40% of 20.</a:t>
            </a:r>
          </a:p>
          <a:p>
            <a:r>
              <a:rPr lang="en-GB" sz="5400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10% of 20 = 2</a:t>
            </a:r>
          </a:p>
          <a:p>
            <a:r>
              <a:rPr lang="en-GB" sz="5400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40% of 20 = 2 × 4 = 8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576A64-DC98-441B-AB87-D23407B73DE2}"/>
              </a:ext>
            </a:extLst>
          </p:cNvPr>
          <p:cNvSpPr/>
          <p:nvPr/>
        </p:nvSpPr>
        <p:spPr>
          <a:xfrm>
            <a:off x="3223216" y="6338402"/>
            <a:ext cx="972384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Share 20 in the ratio 2:3</a:t>
            </a:r>
          </a:p>
          <a:p>
            <a:r>
              <a:rPr lang="en-GB" sz="5400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 + 3 = 5</a:t>
            </a:r>
          </a:p>
          <a:p>
            <a:r>
              <a:rPr lang="en-GB" sz="5400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20 ÷ 5 = 4</a:t>
            </a:r>
          </a:p>
          <a:p>
            <a:r>
              <a:rPr lang="en-GB" sz="5400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4 × 2 = 8 and 4 × 3 = 12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DE4189-AFCD-490D-83E4-910C3AFE4173}"/>
              </a:ext>
            </a:extLst>
          </p:cNvPr>
          <p:cNvSpPr/>
          <p:nvPr/>
        </p:nvSpPr>
        <p:spPr>
          <a:xfrm>
            <a:off x="13911283" y="6247594"/>
            <a:ext cx="722946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Calculate 20 × 0.4</a:t>
            </a:r>
          </a:p>
          <a:p>
            <a:r>
              <a:rPr lang="en-GB" sz="5400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20 × 4 = 80</a:t>
            </a:r>
          </a:p>
          <a:p>
            <a:r>
              <a:rPr lang="en-GB" sz="5400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80 ÷ 10 = 8</a:t>
            </a:r>
          </a:p>
        </p:txBody>
      </p:sp>
    </p:spTree>
    <p:extLst>
      <p:ext uri="{BB962C8B-B14F-4D97-AF65-F5344CB8AC3E}">
        <p14:creationId xmlns:p14="http://schemas.microsoft.com/office/powerpoint/2010/main" val="13386950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37449-8C6B-41C3-80E1-C04D41427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0" y="5354320"/>
            <a:ext cx="15971520" cy="1991360"/>
          </a:xfrm>
        </p:spPr>
        <p:txBody>
          <a:bodyPr/>
          <a:lstStyle/>
          <a:p>
            <a:pPr algn="ctr"/>
            <a:r>
              <a:rPr lang="en-GB" sz="11500" dirty="0"/>
              <a:t>Bonds to Binomials</a:t>
            </a:r>
          </a:p>
        </p:txBody>
      </p:sp>
    </p:spTree>
    <p:extLst>
      <p:ext uri="{BB962C8B-B14F-4D97-AF65-F5344CB8AC3E}">
        <p14:creationId xmlns:p14="http://schemas.microsoft.com/office/powerpoint/2010/main" val="1621324448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92580-186F-4E70-9DFD-E746CCAEB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2281"/>
            <a:ext cx="18938240" cy="1200151"/>
          </a:xfrm>
        </p:spPr>
        <p:txBody>
          <a:bodyPr/>
          <a:lstStyle/>
          <a:p>
            <a:r>
              <a:rPr lang="en-GB" dirty="0"/>
              <a:t>Connecting FDP and Ratio</a:t>
            </a:r>
            <a:br>
              <a:rPr lang="en-GB" dirty="0"/>
            </a:b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C9E384-3078-47F5-880B-03EC9EDBAF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107" y="8122429"/>
            <a:ext cx="7944786" cy="42472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D0F73FF-74FE-4DAE-ACCE-20B2531FF8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74657" y="7965596"/>
            <a:ext cx="7112000" cy="42805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50B7C0-5153-400A-B03C-22C3CF8A09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25216" y="2633719"/>
            <a:ext cx="7961441" cy="41805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AC58E5-5F69-46AD-8F31-1602E0C88B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5949" y="2583751"/>
            <a:ext cx="8544393" cy="42805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50834FF-701C-45E4-9417-F64D04FB573A}"/>
              </a:ext>
            </a:extLst>
          </p:cNvPr>
          <p:cNvSpPr txBox="1"/>
          <p:nvPr/>
        </p:nvSpPr>
        <p:spPr>
          <a:xfrm>
            <a:off x="1891747" y="1959378"/>
            <a:ext cx="1690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Ratio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B4045B-1FC4-4349-BAF4-7E90B612BA0B}"/>
              </a:ext>
            </a:extLst>
          </p:cNvPr>
          <p:cNvSpPr txBox="1"/>
          <p:nvPr/>
        </p:nvSpPr>
        <p:spPr>
          <a:xfrm>
            <a:off x="12609583" y="1959378"/>
            <a:ext cx="2691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Fractions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16882A-67B9-41FD-BFCA-88FF4D488933}"/>
              </a:ext>
            </a:extLst>
          </p:cNvPr>
          <p:cNvSpPr txBox="1"/>
          <p:nvPr/>
        </p:nvSpPr>
        <p:spPr>
          <a:xfrm>
            <a:off x="12609583" y="7599209"/>
            <a:ext cx="2677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Decimals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96A023-A4AE-4282-90A3-A080BDD2486A}"/>
              </a:ext>
            </a:extLst>
          </p:cNvPr>
          <p:cNvSpPr txBox="1"/>
          <p:nvPr/>
        </p:nvSpPr>
        <p:spPr>
          <a:xfrm>
            <a:off x="2145949" y="7599209"/>
            <a:ext cx="2517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Percentages</a:t>
            </a:r>
          </a:p>
        </p:txBody>
      </p:sp>
    </p:spTree>
    <p:extLst>
      <p:ext uri="{BB962C8B-B14F-4D97-AF65-F5344CB8AC3E}">
        <p14:creationId xmlns:p14="http://schemas.microsoft.com/office/powerpoint/2010/main" val="19018386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FF542-6C87-4A4F-BB90-EC28CA012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2281"/>
            <a:ext cx="16182018" cy="1054447"/>
          </a:xfrm>
        </p:spPr>
        <p:txBody>
          <a:bodyPr/>
          <a:lstStyle/>
          <a:p>
            <a:r>
              <a:rPr lang="en-GB" dirty="0"/>
              <a:t>Sharing in a ratio</a:t>
            </a:r>
            <a:br>
              <a:rPr lang="en-GB" dirty="0"/>
            </a:b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3E18632-8E43-4BD1-863A-30B83AD81E8A}"/>
              </a:ext>
            </a:extLst>
          </p:cNvPr>
          <p:cNvSpPr txBox="1"/>
          <p:nvPr/>
        </p:nvSpPr>
        <p:spPr>
          <a:xfrm>
            <a:off x="6478218" y="5473005"/>
            <a:ext cx="12053622" cy="3595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Anna and Bob shared some money in the ratio 3:5.</a:t>
            </a:r>
            <a:endParaRPr lang="en-GB" sz="240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a) If the total shared was £120, what else can you work out?</a:t>
            </a:r>
            <a:endParaRPr lang="en-GB" sz="240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b) If Anna received £120, what else can you work out?</a:t>
            </a:r>
            <a:endParaRPr lang="en-GB" sz="240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c) If Bob received £120, what else can you work out?</a:t>
            </a:r>
            <a:endParaRPr lang="en-GB" sz="240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r>
              <a:rPr lang="en-GB" sz="3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d) If Bob received £120 more than Anna, what else can you work out?</a:t>
            </a:r>
            <a:endParaRPr lang="en-GB" sz="32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17E43E6-C5EB-41F1-9DE3-D57886A26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2150" y="1233231"/>
            <a:ext cx="8068599" cy="406594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99C5940-500A-4779-A30C-F704DC6D59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432" y="1598559"/>
            <a:ext cx="7551448" cy="38414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CB5A3E6-42F9-481C-A3A3-D81418F387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0359" y="8575906"/>
            <a:ext cx="7846154" cy="393834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0EC508B-4072-4B45-89C9-988127B246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7938" y="8895189"/>
            <a:ext cx="7098174" cy="355671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33C8603-9432-413E-84CD-AE60F2BDBE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02150" y="8618281"/>
            <a:ext cx="7876679" cy="393834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FA24E5F-33FD-4C58-B319-850DE9DB66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037489" y="8957224"/>
            <a:ext cx="7042677" cy="332056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F7BB764-1EE1-4BF0-A00C-C666C04211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923382" y="1328755"/>
            <a:ext cx="7277558" cy="384444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0585FC5-FD31-42B1-9348-B0AF21F51B2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0596" y="1984812"/>
            <a:ext cx="7332354" cy="3315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9549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37449-8C6B-41C3-80E1-C04D41427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4200" y="5181600"/>
            <a:ext cx="10515600" cy="1676400"/>
          </a:xfrm>
        </p:spPr>
        <p:txBody>
          <a:bodyPr/>
          <a:lstStyle/>
          <a:p>
            <a:pPr algn="ctr"/>
            <a:r>
              <a:rPr lang="en-GB" sz="11500" dirty="0"/>
              <a:t>Ratio Tables</a:t>
            </a:r>
          </a:p>
        </p:txBody>
      </p:sp>
    </p:spTree>
    <p:extLst>
      <p:ext uri="{BB962C8B-B14F-4D97-AF65-F5344CB8AC3E}">
        <p14:creationId xmlns:p14="http://schemas.microsoft.com/office/powerpoint/2010/main" val="792769598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45717-A8F1-42C5-BE8E-E62299DB3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Ratio Tables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4381C3-66F7-4FF0-AC18-5DEABF5847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2775" y="2933076"/>
            <a:ext cx="13588513" cy="95431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FBD8A2D-AD85-4AD4-84DF-166CA3323399}"/>
              </a:ext>
            </a:extLst>
          </p:cNvPr>
          <p:cNvSpPr txBox="1"/>
          <p:nvPr/>
        </p:nvSpPr>
        <p:spPr>
          <a:xfrm>
            <a:off x="11897032" y="1537641"/>
            <a:ext cx="69124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/>
              <a:t>3x + 1 : x + 1 = 5 : x - 1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901C6D-659A-4F30-9724-30D0FF536C30}"/>
              </a:ext>
            </a:extLst>
          </p:cNvPr>
          <p:cNvSpPr txBox="1"/>
          <p:nvPr/>
        </p:nvSpPr>
        <p:spPr>
          <a:xfrm>
            <a:off x="6074580" y="1558183"/>
            <a:ext cx="38314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/>
              <a:t>3 : 2 = 15 : x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59EBF6-F92A-4CA4-9A3A-F325F5F58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9001" y="3953942"/>
            <a:ext cx="11236062" cy="580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3246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6FC94-B083-4255-9FC8-29ED49974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Ratio Tables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16B4F04-BE90-42EB-A8D6-D5F2954DEA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6942443"/>
              </p:ext>
            </p:extLst>
          </p:nvPr>
        </p:nvGraphicFramePr>
        <p:xfrm>
          <a:off x="15689481" y="1083124"/>
          <a:ext cx="5486400" cy="3614820"/>
        </p:xfrm>
        <a:graphic>
          <a:graphicData uri="http://schemas.openxmlformats.org/drawingml/2006/table">
            <a:tbl>
              <a:tblPr firstRow="1">
                <a:tableStyleId>{CF821DB8-F4EB-4A41-A1BA-3FCAFE7338EE}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1918046534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49863460"/>
                    </a:ext>
                  </a:extLst>
                </a:gridCol>
              </a:tblGrid>
              <a:tr h="110637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000" b="0" dirty="0"/>
                        <a:t>Distance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000" b="0" dirty="0"/>
                        <a:t>(Miles)</a:t>
                      </a:r>
                      <a:endParaRPr lang="en-GB" sz="4000" b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0" dirty="0"/>
                        <a:t>Time</a:t>
                      </a:r>
                    </a:p>
                    <a:p>
                      <a:pPr algn="ctr"/>
                      <a:r>
                        <a:rPr lang="en-GB" sz="4000" b="0" dirty="0"/>
                        <a:t>(Min)</a:t>
                      </a:r>
                      <a:endParaRPr lang="en-GB" sz="4000" b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182880" marR="182880" marT="91440" marB="91440" anchor="ctr"/>
                </a:tc>
                <a:extLst>
                  <a:ext uri="{0D108BD9-81ED-4DB2-BD59-A6C34878D82A}">
                    <a16:rowId xmlns:a16="http://schemas.microsoft.com/office/drawing/2014/main" val="2938232982"/>
                  </a:ext>
                </a:extLst>
              </a:tr>
              <a:tr h="110637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800" b="0" dirty="0"/>
                        <a:t>72</a:t>
                      </a:r>
                      <a:endParaRPr lang="en-GB" sz="4800" b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0" dirty="0"/>
                        <a:t>60</a:t>
                      </a:r>
                      <a:endParaRPr lang="en-GB" sz="4800" b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182880" marR="182880" marT="91440" marB="91440" anchor="ctr"/>
                </a:tc>
                <a:extLst>
                  <a:ext uri="{0D108BD9-81ED-4DB2-BD59-A6C34878D82A}">
                    <a16:rowId xmlns:a16="http://schemas.microsoft.com/office/drawing/2014/main" val="3298979906"/>
                  </a:ext>
                </a:extLst>
              </a:tr>
              <a:tr h="110637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800" b="0" dirty="0"/>
                        <a:t>x</a:t>
                      </a:r>
                      <a:endParaRPr lang="en-GB" sz="4800" b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0" dirty="0"/>
                        <a:t>20</a:t>
                      </a:r>
                      <a:endParaRPr lang="en-GB" sz="4800" b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182880" marR="182880" marT="91440" marB="91440" anchor="ctr"/>
                </a:tc>
                <a:extLst>
                  <a:ext uri="{0D108BD9-81ED-4DB2-BD59-A6C34878D82A}">
                    <a16:rowId xmlns:a16="http://schemas.microsoft.com/office/drawing/2014/main" val="3262383684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C5BCDC6-56FF-43F9-BCBE-E314433788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1639373"/>
              </p:ext>
            </p:extLst>
          </p:nvPr>
        </p:nvGraphicFramePr>
        <p:xfrm>
          <a:off x="15689481" y="5126584"/>
          <a:ext cx="5486400" cy="3485460"/>
        </p:xfrm>
        <a:graphic>
          <a:graphicData uri="http://schemas.openxmlformats.org/drawingml/2006/table">
            <a:tbl>
              <a:tblPr firstRow="1">
                <a:tableStyleId>{CF821DB8-F4EB-4A41-A1BA-3FCAFE7338EE}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1918046534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49863460"/>
                    </a:ext>
                  </a:extLst>
                </a:gridCol>
              </a:tblGrid>
              <a:tr h="10416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000" b="0" dirty="0"/>
                        <a:t>Distance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000" b="0" dirty="0"/>
                        <a:t>(Miles)</a:t>
                      </a:r>
                      <a:endParaRPr lang="en-GB" sz="4000" b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0" dirty="0"/>
                        <a:t>Time</a:t>
                      </a:r>
                    </a:p>
                    <a:p>
                      <a:pPr algn="ctr"/>
                      <a:r>
                        <a:rPr lang="en-GB" sz="4000" b="0" dirty="0"/>
                        <a:t>(Min)</a:t>
                      </a:r>
                      <a:endParaRPr lang="en-GB" sz="4000" b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182880" marR="182880" marT="91440" marB="91440" anchor="ctr"/>
                </a:tc>
                <a:extLst>
                  <a:ext uri="{0D108BD9-81ED-4DB2-BD59-A6C34878D82A}">
                    <a16:rowId xmlns:a16="http://schemas.microsoft.com/office/drawing/2014/main" val="2938232982"/>
                  </a:ext>
                </a:extLst>
              </a:tr>
              <a:tr h="10416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800" b="0" dirty="0"/>
                        <a:t>10</a:t>
                      </a:r>
                      <a:endParaRPr lang="en-GB" sz="4800" b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0" dirty="0"/>
                        <a:t>10</a:t>
                      </a:r>
                      <a:endParaRPr lang="en-GB" sz="4800" b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182880" marR="182880" marT="91440" marB="91440" anchor="ctr"/>
                </a:tc>
                <a:extLst>
                  <a:ext uri="{0D108BD9-81ED-4DB2-BD59-A6C34878D82A}">
                    <a16:rowId xmlns:a16="http://schemas.microsoft.com/office/drawing/2014/main" val="3298979906"/>
                  </a:ext>
                </a:extLst>
              </a:tr>
              <a:tr h="10416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800" b="0" dirty="0"/>
                        <a:t>x</a:t>
                      </a:r>
                      <a:endParaRPr lang="en-GB" sz="4800" b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0" dirty="0"/>
                        <a:t>60</a:t>
                      </a:r>
                      <a:endParaRPr lang="en-GB" sz="4800" b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182880" marR="182880" marT="91440" marB="91440" anchor="ctr"/>
                </a:tc>
                <a:extLst>
                  <a:ext uri="{0D108BD9-81ED-4DB2-BD59-A6C34878D82A}">
                    <a16:rowId xmlns:a16="http://schemas.microsoft.com/office/drawing/2014/main" val="3262383684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C6DBCCF-1BCC-41CB-A7F9-8F6CAA52C4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7901075"/>
              </p:ext>
            </p:extLst>
          </p:nvPr>
        </p:nvGraphicFramePr>
        <p:xfrm>
          <a:off x="15689481" y="9040685"/>
          <a:ext cx="5486400" cy="3614820"/>
        </p:xfrm>
        <a:graphic>
          <a:graphicData uri="http://schemas.openxmlformats.org/drawingml/2006/table">
            <a:tbl>
              <a:tblPr firstRow="1">
                <a:tableStyleId>{CF821DB8-F4EB-4A41-A1BA-3FCAFE7338EE}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1918046534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49863460"/>
                    </a:ext>
                  </a:extLst>
                </a:gridCol>
              </a:tblGrid>
              <a:tr h="110637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000" b="0" dirty="0"/>
                        <a:t>Distance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000" b="0" dirty="0"/>
                        <a:t>(Miles)</a:t>
                      </a:r>
                      <a:endParaRPr lang="en-GB" sz="4000" b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0" dirty="0"/>
                        <a:t>Time</a:t>
                      </a:r>
                    </a:p>
                    <a:p>
                      <a:pPr algn="ctr"/>
                      <a:r>
                        <a:rPr lang="en-GB" sz="4000" b="0" dirty="0"/>
                        <a:t>(Hours)</a:t>
                      </a:r>
                      <a:endParaRPr lang="en-GB" sz="4000" b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182880" marR="182880" marT="91440" marB="91440" anchor="ctr"/>
                </a:tc>
                <a:extLst>
                  <a:ext uri="{0D108BD9-81ED-4DB2-BD59-A6C34878D82A}">
                    <a16:rowId xmlns:a16="http://schemas.microsoft.com/office/drawing/2014/main" val="2938232982"/>
                  </a:ext>
                </a:extLst>
              </a:tr>
              <a:tr h="110637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800" b="0" dirty="0"/>
                        <a:t>0.01</a:t>
                      </a:r>
                      <a:endParaRPr lang="en-GB" sz="4800" b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0" dirty="0"/>
                        <a:t>1</a:t>
                      </a:r>
                      <a:endParaRPr lang="en-GB" sz="4800" b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182880" marR="182880" marT="91440" marB="91440" anchor="ctr"/>
                </a:tc>
                <a:extLst>
                  <a:ext uri="{0D108BD9-81ED-4DB2-BD59-A6C34878D82A}">
                    <a16:rowId xmlns:a16="http://schemas.microsoft.com/office/drawing/2014/main" val="3298979906"/>
                  </a:ext>
                </a:extLst>
              </a:tr>
              <a:tr h="110637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800" b="0" dirty="0"/>
                        <a:t>1</a:t>
                      </a:r>
                      <a:endParaRPr lang="en-GB" sz="4800" b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0" dirty="0"/>
                        <a:t>x</a:t>
                      </a:r>
                      <a:endParaRPr lang="en-GB" sz="4800" b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182880" marR="182880" marT="91440" marB="91440" anchor="ctr"/>
                </a:tc>
                <a:extLst>
                  <a:ext uri="{0D108BD9-81ED-4DB2-BD59-A6C34878D82A}">
                    <a16:rowId xmlns:a16="http://schemas.microsoft.com/office/drawing/2014/main" val="326238368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D8290CD-C22B-4148-B1A0-FA527AABFC6E}"/>
              </a:ext>
            </a:extLst>
          </p:cNvPr>
          <p:cNvSpPr txBox="1"/>
          <p:nvPr/>
        </p:nvSpPr>
        <p:spPr>
          <a:xfrm>
            <a:off x="1760648" y="2323705"/>
            <a:ext cx="12638074" cy="14984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4400" b="0" i="0" u="none" strike="noStrike" cap="none" spc="0" normalizeH="0" baseline="0" dirty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Roboto"/>
                <a:ea typeface="Roboto"/>
                <a:cs typeface="Roboto"/>
                <a:sym typeface="Roboto"/>
              </a:rPr>
              <a:t>A Cheetah runs at an average speed of 72 mph for 20 minutes. </a:t>
            </a:r>
            <a:r>
              <a:rPr lang="en-GB" sz="4400" dirty="0"/>
              <a:t>How far did it travel?</a:t>
            </a:r>
            <a:endParaRPr kumimoji="0" lang="en-GB" sz="4400" b="0" i="0" u="none" strike="noStrike" cap="none" spc="0" normalizeH="0" baseline="0" dirty="0">
              <a:ln>
                <a:noFill/>
              </a:ln>
              <a:solidFill>
                <a:srgbClr val="53585F"/>
              </a:solidFill>
              <a:effectLst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DB0E5E-F136-4435-A848-95B756417DD4}"/>
              </a:ext>
            </a:extLst>
          </p:cNvPr>
          <p:cNvSpPr txBox="1"/>
          <p:nvPr/>
        </p:nvSpPr>
        <p:spPr>
          <a:xfrm>
            <a:off x="1716008" y="6108757"/>
            <a:ext cx="12638074" cy="14984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4400" b="0" i="0" u="none" strike="noStrike" cap="none" spc="0" normalizeH="0" baseline="0" dirty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Roboto"/>
                <a:ea typeface="Roboto"/>
                <a:cs typeface="Roboto"/>
                <a:sym typeface="Roboto"/>
              </a:rPr>
              <a:t>A Mako shark takes 10 minutes to travel 10 miles.</a:t>
            </a:r>
          </a:p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4400" dirty="0"/>
              <a:t>What is its average speed?</a:t>
            </a:r>
            <a:endParaRPr kumimoji="0" lang="en-GB" sz="4400" b="0" i="0" u="none" strike="noStrike" cap="none" spc="0" normalizeH="0" baseline="0" dirty="0">
              <a:ln>
                <a:noFill/>
              </a:ln>
              <a:solidFill>
                <a:srgbClr val="53585F"/>
              </a:solidFill>
              <a:effectLst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CD784C-1F76-4DEE-AB91-D2402BDB09CD}"/>
              </a:ext>
            </a:extLst>
          </p:cNvPr>
          <p:cNvSpPr txBox="1"/>
          <p:nvPr/>
        </p:nvSpPr>
        <p:spPr>
          <a:xfrm>
            <a:off x="1716008" y="9732540"/>
            <a:ext cx="9276577" cy="14984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4400" b="0" i="0" u="none" strike="noStrike" cap="none" spc="0" normalizeH="0" baseline="0" dirty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Roboto"/>
                <a:ea typeface="Roboto"/>
                <a:cs typeface="Roboto"/>
                <a:sym typeface="Roboto"/>
              </a:rPr>
              <a:t>A sea horse travels at 0.01 mph.</a:t>
            </a:r>
          </a:p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4400" dirty="0"/>
              <a:t>How long will it take to travel a mile?</a:t>
            </a:r>
            <a:endParaRPr kumimoji="0" lang="en-GB" sz="4400" b="0" i="0" u="none" strike="noStrike" cap="none" spc="0" normalizeH="0" baseline="0" dirty="0">
              <a:ln>
                <a:noFill/>
              </a:ln>
              <a:solidFill>
                <a:srgbClr val="53585F"/>
              </a:solidFill>
              <a:effectLst/>
              <a:uFillTx/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9496878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03C57-A3BB-41CA-8DF1-67128D844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Ratio Tables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20FE43-E319-4BD9-B07A-86C62EFD05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618" y="2097422"/>
            <a:ext cx="15489678" cy="4608178"/>
          </a:xfrm>
          <a:prstGeom prst="rect">
            <a:avLst/>
          </a:prstGeom>
        </p:spPr>
      </p:pic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A282B5A5-7802-4781-BC04-821F753176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7743002"/>
              </p:ext>
            </p:extLst>
          </p:nvPr>
        </p:nvGraphicFramePr>
        <p:xfrm>
          <a:off x="9506785" y="7701471"/>
          <a:ext cx="6100360" cy="3762009"/>
        </p:xfrm>
        <a:graphic>
          <a:graphicData uri="http://schemas.openxmlformats.org/drawingml/2006/table">
            <a:tbl>
              <a:tblPr firstRow="1">
                <a:tableStyleId>{CF821DB8-F4EB-4A41-A1BA-3FCAFE7338EE}</a:tableStyleId>
              </a:tblPr>
              <a:tblGrid>
                <a:gridCol w="3050180">
                  <a:extLst>
                    <a:ext uri="{9D8B030D-6E8A-4147-A177-3AD203B41FA5}">
                      <a16:colId xmlns:a16="http://schemas.microsoft.com/office/drawing/2014/main" val="1918046534"/>
                    </a:ext>
                  </a:extLst>
                </a:gridCol>
                <a:gridCol w="3050180">
                  <a:extLst>
                    <a:ext uri="{9D8B030D-6E8A-4147-A177-3AD203B41FA5}">
                      <a16:colId xmlns:a16="http://schemas.microsoft.com/office/drawing/2014/main" val="149863460"/>
                    </a:ext>
                  </a:extLst>
                </a:gridCol>
              </a:tblGrid>
              <a:tr h="125400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800" b="0" dirty="0"/>
                        <a:t>Monday</a:t>
                      </a:r>
                      <a:endParaRPr lang="en-GB" sz="4800" b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b="0" dirty="0"/>
                        <a:t>Tuesday</a:t>
                      </a:r>
                      <a:endParaRPr lang="en-GB" sz="4800" b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182880" marR="182880" marT="91440" marB="91440" anchor="ctr"/>
                </a:tc>
                <a:extLst>
                  <a:ext uri="{0D108BD9-81ED-4DB2-BD59-A6C34878D82A}">
                    <a16:rowId xmlns:a16="http://schemas.microsoft.com/office/drawing/2014/main" val="352156483"/>
                  </a:ext>
                </a:extLst>
              </a:tr>
              <a:tr h="125400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600" b="0" dirty="0"/>
                        <a:t>90</a:t>
                      </a:r>
                      <a:endParaRPr lang="en-GB" sz="6600" b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600" b="0" dirty="0"/>
                        <a:t>20</a:t>
                      </a:r>
                      <a:endParaRPr lang="en-GB" sz="6600" b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182880" marR="182880" marT="91440" marB="91440" anchor="ctr"/>
                </a:tc>
                <a:extLst>
                  <a:ext uri="{0D108BD9-81ED-4DB2-BD59-A6C34878D82A}">
                    <a16:rowId xmlns:a16="http://schemas.microsoft.com/office/drawing/2014/main" val="2938232982"/>
                  </a:ext>
                </a:extLst>
              </a:tr>
              <a:tr h="125400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600" b="0" dirty="0"/>
                        <a:t>x</a:t>
                      </a:r>
                      <a:endParaRPr lang="en-GB" sz="6600" b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600" b="0" dirty="0"/>
                        <a:t>120</a:t>
                      </a:r>
                      <a:endParaRPr lang="en-GB" sz="6600" b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182880" marR="182880" marT="91440" marB="91440" anchor="ctr"/>
                </a:tc>
                <a:extLst>
                  <a:ext uri="{0D108BD9-81ED-4DB2-BD59-A6C34878D82A}">
                    <a16:rowId xmlns:a16="http://schemas.microsoft.com/office/drawing/2014/main" val="32989799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46073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AC464-C826-4C7C-9F91-987FCDC02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Ratio Tables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6E9A1F-7D57-48D2-B26A-2D3822D43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004" y="1662986"/>
            <a:ext cx="13853872" cy="98050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5EF1FA86-74FF-4BCC-B756-63E0E0D3C36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53853755"/>
                  </p:ext>
                </p:extLst>
              </p:nvPr>
            </p:nvGraphicFramePr>
            <p:xfrm>
              <a:off x="15077440" y="4697130"/>
              <a:ext cx="6136640" cy="3319110"/>
            </p:xfrm>
            <a:graphic>
              <a:graphicData uri="http://schemas.openxmlformats.org/drawingml/2006/table">
                <a:tbl>
                  <a:tblPr firstRow="1">
                    <a:tableStyleId>{CF821DB8-F4EB-4A41-A1BA-3FCAFE7338EE}</a:tableStyleId>
                  </a:tblPr>
                  <a:tblGrid>
                    <a:gridCol w="3068320">
                      <a:extLst>
                        <a:ext uri="{9D8B030D-6E8A-4147-A177-3AD203B41FA5}">
                          <a16:colId xmlns:a16="http://schemas.microsoft.com/office/drawing/2014/main" val="1918046534"/>
                        </a:ext>
                      </a:extLst>
                    </a:gridCol>
                    <a:gridCol w="3068320">
                      <a:extLst>
                        <a:ext uri="{9D8B030D-6E8A-4147-A177-3AD203B41FA5}">
                          <a16:colId xmlns:a16="http://schemas.microsoft.com/office/drawing/2014/main" val="149863460"/>
                        </a:ext>
                      </a:extLst>
                    </a:gridCol>
                  </a:tblGrid>
                  <a:tr h="110637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3600" b="0" dirty="0">
                              <a:latin typeface="Roboto" panose="02000000000000000000" pitchFamily="2" charset="0"/>
                              <a:ea typeface="Roboto" panose="02000000000000000000" pitchFamily="2" charset="0"/>
                            </a:rPr>
                            <a:t>Mass (Kg)</a:t>
                          </a:r>
                        </a:p>
                      </a:txBody>
                      <a:tcPr marL="182880" marR="182880" marT="91440" marB="9144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600" b="0" dirty="0">
                              <a:latin typeface="Roboto" panose="02000000000000000000" pitchFamily="2" charset="0"/>
                              <a:ea typeface="Roboto" panose="02000000000000000000" pitchFamily="2" charset="0"/>
                            </a:rPr>
                            <a:t>Volume (m³)</a:t>
                          </a:r>
                        </a:p>
                      </a:txBody>
                      <a:tcPr marL="182880" marR="182880" marT="91440" marB="91440" anchor="ctr"/>
                    </a:tc>
                    <a:extLst>
                      <a:ext uri="{0D108BD9-81ED-4DB2-BD59-A6C34878D82A}">
                        <a16:rowId xmlns:a16="http://schemas.microsoft.com/office/drawing/2014/main" val="2938232982"/>
                      </a:ext>
                    </a:extLst>
                  </a:tr>
                  <a:tr h="110637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4800" dirty="0" smtClean="0">
                                    <a:latin typeface="Cambria Math" panose="02040503050406030204" pitchFamily="18" charset="0"/>
                                  </a:rPr>
                                  <m:t>1.2</m:t>
                                </m:r>
                              </m:oMath>
                            </m:oMathPara>
                          </a14:m>
                          <a:endParaRPr lang="en-GB" sz="4800" dirty="0">
                            <a:latin typeface="Roboto" panose="02000000000000000000" pitchFamily="2" charset="0"/>
                            <a:ea typeface="Roboto" panose="02000000000000000000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480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z="4800" dirty="0">
                            <a:latin typeface="Roboto" panose="02000000000000000000" pitchFamily="2" charset="0"/>
                            <a:ea typeface="Roboto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98979906"/>
                      </a:ext>
                    </a:extLst>
                  </a:tr>
                  <a:tr h="110637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800" dirty="0">
                              <a:latin typeface="Roboto" panose="02000000000000000000" pitchFamily="2" charset="0"/>
                              <a:ea typeface="Roboto" panose="02000000000000000000" pitchFamily="2" charset="0"/>
                            </a:rPr>
                            <a:t>x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4800" dirty="0" smtClean="0">
                                    <a:latin typeface="Cambria Math" panose="02040503050406030204" pitchFamily="18" charset="0"/>
                                  </a:rPr>
                                  <m:t>2.3×</m:t>
                                </m:r>
                                <m:sSup>
                                  <m:sSupPr>
                                    <m:ctrlPr>
                                      <a:rPr lang="en-GB" sz="48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4800" dirty="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GB" sz="4800" dirty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4800" dirty="0">
                            <a:latin typeface="Roboto" panose="02000000000000000000" pitchFamily="2" charset="0"/>
                            <a:ea typeface="Roboto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623836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5EF1FA86-74FF-4BCC-B756-63E0E0D3C36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53853755"/>
                  </p:ext>
                </p:extLst>
              </p:nvPr>
            </p:nvGraphicFramePr>
            <p:xfrm>
              <a:off x="15077440" y="4697130"/>
              <a:ext cx="6136640" cy="3319110"/>
            </p:xfrm>
            <a:graphic>
              <a:graphicData uri="http://schemas.openxmlformats.org/drawingml/2006/table">
                <a:tbl>
                  <a:tblPr firstRow="1">
                    <a:tableStyleId>{CF821DB8-F4EB-4A41-A1BA-3FCAFE7338EE}</a:tableStyleId>
                  </a:tblPr>
                  <a:tblGrid>
                    <a:gridCol w="3068320">
                      <a:extLst>
                        <a:ext uri="{9D8B030D-6E8A-4147-A177-3AD203B41FA5}">
                          <a16:colId xmlns:a16="http://schemas.microsoft.com/office/drawing/2014/main" val="1918046534"/>
                        </a:ext>
                      </a:extLst>
                    </a:gridCol>
                    <a:gridCol w="3068320">
                      <a:extLst>
                        <a:ext uri="{9D8B030D-6E8A-4147-A177-3AD203B41FA5}">
                          <a16:colId xmlns:a16="http://schemas.microsoft.com/office/drawing/2014/main" val="149863460"/>
                        </a:ext>
                      </a:extLst>
                    </a:gridCol>
                  </a:tblGrid>
                  <a:tr h="110637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3600" b="0" dirty="0">
                              <a:latin typeface="Roboto" panose="02000000000000000000" pitchFamily="2" charset="0"/>
                              <a:ea typeface="Roboto" panose="02000000000000000000" pitchFamily="2" charset="0"/>
                            </a:rPr>
                            <a:t>Mass (Kg)</a:t>
                          </a:r>
                        </a:p>
                      </a:txBody>
                      <a:tcPr marL="182880" marR="182880" marT="91440" marB="9144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600" b="0" dirty="0">
                              <a:latin typeface="Roboto" panose="02000000000000000000" pitchFamily="2" charset="0"/>
                              <a:ea typeface="Roboto" panose="02000000000000000000" pitchFamily="2" charset="0"/>
                            </a:rPr>
                            <a:t>Volume (m³)</a:t>
                          </a:r>
                        </a:p>
                      </a:txBody>
                      <a:tcPr marL="182880" marR="182880" marT="91440" marB="91440" anchor="ctr"/>
                    </a:tc>
                    <a:extLst>
                      <a:ext uri="{0D108BD9-81ED-4DB2-BD59-A6C34878D82A}">
                        <a16:rowId xmlns:a16="http://schemas.microsoft.com/office/drawing/2014/main" val="2938232982"/>
                      </a:ext>
                    </a:extLst>
                  </a:tr>
                  <a:tr h="110637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98" t="-101105" r="-100397" b="-1171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398" t="-101105" r="-596" b="-1171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98979906"/>
                      </a:ext>
                    </a:extLst>
                  </a:tr>
                  <a:tr h="110637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800" dirty="0">
                              <a:latin typeface="Roboto" panose="02000000000000000000" pitchFamily="2" charset="0"/>
                              <a:ea typeface="Roboto" panose="02000000000000000000" pitchFamily="2" charset="0"/>
                            </a:rPr>
                            <a:t>x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398" t="-200000" r="-596" b="-164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6238368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1764593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FA8D2-AD1E-4065-BCD7-05893B62D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Ratio Tables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451394-A595-4BFE-A52A-3FBC9299B1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3596" y="1321869"/>
            <a:ext cx="11068518" cy="48373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4459B6-37B2-456D-ACD1-DC374F3170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2598" y="1802842"/>
            <a:ext cx="8474808" cy="3317798"/>
          </a:xfrm>
          <a:prstGeom prst="rect">
            <a:avLst/>
          </a:prstGeom>
        </p:spPr>
      </p:pic>
      <p:graphicFrame>
        <p:nvGraphicFramePr>
          <p:cNvPr id="7" name="Table 3">
            <a:extLst>
              <a:ext uri="{FF2B5EF4-FFF2-40B4-BE49-F238E27FC236}">
                <a16:creationId xmlns:a16="http://schemas.microsoft.com/office/drawing/2014/main" id="{8A611B82-83FC-4258-A6DC-CFECD8BA1B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4139937"/>
              </p:ext>
            </p:extLst>
          </p:nvPr>
        </p:nvGraphicFramePr>
        <p:xfrm>
          <a:off x="3253117" y="5448021"/>
          <a:ext cx="2719898" cy="2164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59949">
                  <a:extLst>
                    <a:ext uri="{9D8B030D-6E8A-4147-A177-3AD203B41FA5}">
                      <a16:colId xmlns:a16="http://schemas.microsoft.com/office/drawing/2014/main" val="1918046534"/>
                    </a:ext>
                  </a:extLst>
                </a:gridCol>
                <a:gridCol w="1359949">
                  <a:extLst>
                    <a:ext uri="{9D8B030D-6E8A-4147-A177-3AD203B41FA5}">
                      <a16:colId xmlns:a16="http://schemas.microsoft.com/office/drawing/2014/main" val="149863460"/>
                    </a:ext>
                  </a:extLst>
                </a:gridCol>
              </a:tblGrid>
              <a:tr h="10820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4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a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b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8232982"/>
                  </a:ext>
                </a:extLst>
              </a:tr>
              <a:tr h="10820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4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5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8979906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61D8229-0A51-476D-A01E-B7E360C7C2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0052055"/>
              </p:ext>
            </p:extLst>
          </p:nvPr>
        </p:nvGraphicFramePr>
        <p:xfrm>
          <a:off x="6318108" y="5448021"/>
          <a:ext cx="2719898" cy="2164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59949">
                  <a:extLst>
                    <a:ext uri="{9D8B030D-6E8A-4147-A177-3AD203B41FA5}">
                      <a16:colId xmlns:a16="http://schemas.microsoft.com/office/drawing/2014/main" val="76006414"/>
                    </a:ext>
                  </a:extLst>
                </a:gridCol>
                <a:gridCol w="1359949">
                  <a:extLst>
                    <a:ext uri="{9D8B030D-6E8A-4147-A177-3AD203B41FA5}">
                      <a16:colId xmlns:a16="http://schemas.microsoft.com/office/drawing/2014/main" val="587674373"/>
                    </a:ext>
                  </a:extLst>
                </a:gridCol>
              </a:tblGrid>
              <a:tr h="10820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4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b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c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079970"/>
                  </a:ext>
                </a:extLst>
              </a:tr>
              <a:tr h="10820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4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3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4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005500"/>
                  </a:ext>
                </a:extLst>
              </a:tr>
            </a:tbl>
          </a:graphicData>
        </a:graphic>
      </p:graphicFrame>
      <p:graphicFrame>
        <p:nvGraphicFramePr>
          <p:cNvPr id="10" name="Table 3">
            <a:extLst>
              <a:ext uri="{FF2B5EF4-FFF2-40B4-BE49-F238E27FC236}">
                <a16:creationId xmlns:a16="http://schemas.microsoft.com/office/drawing/2014/main" id="{0042626A-2CB6-4813-B4E7-38B181ACD2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6009925"/>
              </p:ext>
            </p:extLst>
          </p:nvPr>
        </p:nvGraphicFramePr>
        <p:xfrm>
          <a:off x="3253117" y="7939482"/>
          <a:ext cx="2719898" cy="2164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59949">
                  <a:extLst>
                    <a:ext uri="{9D8B030D-6E8A-4147-A177-3AD203B41FA5}">
                      <a16:colId xmlns:a16="http://schemas.microsoft.com/office/drawing/2014/main" val="1918046534"/>
                    </a:ext>
                  </a:extLst>
                </a:gridCol>
                <a:gridCol w="1359949">
                  <a:extLst>
                    <a:ext uri="{9D8B030D-6E8A-4147-A177-3AD203B41FA5}">
                      <a16:colId xmlns:a16="http://schemas.microsoft.com/office/drawing/2014/main" val="149863460"/>
                    </a:ext>
                  </a:extLst>
                </a:gridCol>
              </a:tblGrid>
              <a:tr h="10820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4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a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b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8232982"/>
                  </a:ext>
                </a:extLst>
              </a:tr>
              <a:tr h="10820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4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6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15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8979906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D85F4171-B5E5-4CFE-9CA1-2607882A67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5323094"/>
              </p:ext>
            </p:extLst>
          </p:nvPr>
        </p:nvGraphicFramePr>
        <p:xfrm>
          <a:off x="6318108" y="7939482"/>
          <a:ext cx="2719898" cy="2164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59949">
                  <a:extLst>
                    <a:ext uri="{9D8B030D-6E8A-4147-A177-3AD203B41FA5}">
                      <a16:colId xmlns:a16="http://schemas.microsoft.com/office/drawing/2014/main" val="76006414"/>
                    </a:ext>
                  </a:extLst>
                </a:gridCol>
                <a:gridCol w="1359949">
                  <a:extLst>
                    <a:ext uri="{9D8B030D-6E8A-4147-A177-3AD203B41FA5}">
                      <a16:colId xmlns:a16="http://schemas.microsoft.com/office/drawing/2014/main" val="587674373"/>
                    </a:ext>
                  </a:extLst>
                </a:gridCol>
              </a:tblGrid>
              <a:tr h="10820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4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b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c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079970"/>
                  </a:ext>
                </a:extLst>
              </a:tr>
              <a:tr h="10820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54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15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20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005500"/>
                  </a:ext>
                </a:extLst>
              </a:tr>
            </a:tbl>
          </a:graphicData>
        </a:graphic>
      </p:graphicFrame>
      <p:graphicFrame>
        <p:nvGraphicFramePr>
          <p:cNvPr id="12" name="Table 3">
            <a:extLst>
              <a:ext uri="{FF2B5EF4-FFF2-40B4-BE49-F238E27FC236}">
                <a16:creationId xmlns:a16="http://schemas.microsoft.com/office/drawing/2014/main" id="{00AED7DE-91FA-4E8A-8E0A-C39688F406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627395"/>
              </p:ext>
            </p:extLst>
          </p:nvPr>
        </p:nvGraphicFramePr>
        <p:xfrm>
          <a:off x="11033760" y="6636741"/>
          <a:ext cx="3657600" cy="3747232"/>
        </p:xfrm>
        <a:graphic>
          <a:graphicData uri="http://schemas.openxmlformats.org/drawingml/2006/table">
            <a:tbl>
              <a:tblPr firstRow="1">
                <a:tableStyleId>{CF821DB8-F4EB-4A41-A1BA-3FCAFE7338EE}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191804653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49863460"/>
                    </a:ext>
                  </a:extLst>
                </a:gridCol>
              </a:tblGrid>
              <a:tr h="93680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400" dirty="0"/>
                        <a:t>A</a:t>
                      </a:r>
                      <a:endParaRPr lang="en-GB" sz="44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182880" marR="182880" marT="91440" marB="9144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6400" dirty="0"/>
                    </a:p>
                  </a:txBody>
                  <a:tcPr marL="182880" marR="182880"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0810334"/>
                  </a:ext>
                </a:extLst>
              </a:tr>
              <a:tr h="93680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400" dirty="0"/>
                        <a:t>kg</a:t>
                      </a:r>
                      <a:endParaRPr lang="en-GB" sz="44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m³</a:t>
                      </a:r>
                      <a:endParaRPr lang="en-GB" sz="44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182880" marR="182880" marT="91440" marB="91440" anchor="ctr"/>
                </a:tc>
                <a:extLst>
                  <a:ext uri="{0D108BD9-81ED-4DB2-BD59-A6C34878D82A}">
                    <a16:rowId xmlns:a16="http://schemas.microsoft.com/office/drawing/2014/main" val="808820578"/>
                  </a:ext>
                </a:extLst>
              </a:tr>
              <a:tr h="93680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400" dirty="0"/>
                        <a:t>90</a:t>
                      </a:r>
                      <a:endParaRPr lang="en-GB" sz="44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1</a:t>
                      </a:r>
                      <a:endParaRPr lang="en-GB" sz="44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182880" marR="182880" marT="91440" marB="91440" anchor="ctr"/>
                </a:tc>
                <a:extLst>
                  <a:ext uri="{0D108BD9-81ED-4DB2-BD59-A6C34878D82A}">
                    <a16:rowId xmlns:a16="http://schemas.microsoft.com/office/drawing/2014/main" val="2938232982"/>
                  </a:ext>
                </a:extLst>
              </a:tr>
              <a:tr h="93680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400" dirty="0"/>
                        <a:t>1800</a:t>
                      </a:r>
                      <a:endParaRPr lang="en-GB" sz="44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44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182880" marR="182880" marT="91440" marB="91440" anchor="ctr"/>
                </a:tc>
                <a:extLst>
                  <a:ext uri="{0D108BD9-81ED-4DB2-BD59-A6C34878D82A}">
                    <a16:rowId xmlns:a16="http://schemas.microsoft.com/office/drawing/2014/main" val="3298979906"/>
                  </a:ext>
                </a:extLst>
              </a:tr>
            </a:tbl>
          </a:graphicData>
        </a:graphic>
      </p:graphicFrame>
      <p:graphicFrame>
        <p:nvGraphicFramePr>
          <p:cNvPr id="13" name="Table 3">
            <a:extLst>
              <a:ext uri="{FF2B5EF4-FFF2-40B4-BE49-F238E27FC236}">
                <a16:creationId xmlns:a16="http://schemas.microsoft.com/office/drawing/2014/main" id="{758C4395-DDC3-4694-8305-3A87AE1BBE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4498846"/>
              </p:ext>
            </p:extLst>
          </p:nvPr>
        </p:nvGraphicFramePr>
        <p:xfrm>
          <a:off x="15089055" y="6639002"/>
          <a:ext cx="3657600" cy="3718560"/>
        </p:xfrm>
        <a:graphic>
          <a:graphicData uri="http://schemas.openxmlformats.org/drawingml/2006/table">
            <a:tbl>
              <a:tblPr firstRow="1">
                <a:tableStyleId>{CF821DB8-F4EB-4A41-A1BA-3FCAFE7338EE}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191804653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49863460"/>
                    </a:ext>
                  </a:extLst>
                </a:gridCol>
              </a:tblGrid>
              <a:tr h="9296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400" dirty="0"/>
                        <a:t>B</a:t>
                      </a:r>
                      <a:endParaRPr lang="en-GB" sz="44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182880" marR="182880" marT="91440" marB="9144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6400" dirty="0"/>
                    </a:p>
                  </a:txBody>
                  <a:tcPr marL="182880" marR="182880"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0810334"/>
                  </a:ext>
                </a:extLst>
              </a:tr>
              <a:tr h="9296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400" dirty="0"/>
                        <a:t>kg</a:t>
                      </a:r>
                      <a:endParaRPr lang="en-GB" sz="44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m³</a:t>
                      </a:r>
                      <a:endParaRPr lang="en-GB" sz="44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182880" marR="182880" marT="91440" marB="91440" anchor="ctr"/>
                </a:tc>
                <a:extLst>
                  <a:ext uri="{0D108BD9-81ED-4DB2-BD59-A6C34878D82A}">
                    <a16:rowId xmlns:a16="http://schemas.microsoft.com/office/drawing/2014/main" val="808820578"/>
                  </a:ext>
                </a:extLst>
              </a:tr>
              <a:tr h="9296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400" dirty="0"/>
                        <a:t>330</a:t>
                      </a:r>
                      <a:endParaRPr lang="en-GB" sz="44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1</a:t>
                      </a:r>
                      <a:endParaRPr lang="en-GB" sz="44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182880" marR="182880" marT="91440" marB="91440" anchor="ctr"/>
                </a:tc>
                <a:extLst>
                  <a:ext uri="{0D108BD9-81ED-4DB2-BD59-A6C34878D82A}">
                    <a16:rowId xmlns:a16="http://schemas.microsoft.com/office/drawing/2014/main" val="2938232982"/>
                  </a:ext>
                </a:extLst>
              </a:tr>
              <a:tr h="9296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44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40</a:t>
                      </a:r>
                      <a:endParaRPr lang="en-GB" sz="44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182880" marR="182880" marT="91440" marB="91440" anchor="ctr"/>
                </a:tc>
                <a:extLst>
                  <a:ext uri="{0D108BD9-81ED-4DB2-BD59-A6C34878D82A}">
                    <a16:rowId xmlns:a16="http://schemas.microsoft.com/office/drawing/2014/main" val="3298979906"/>
                  </a:ext>
                </a:extLst>
              </a:tr>
            </a:tbl>
          </a:graphicData>
        </a:graphic>
      </p:graphicFrame>
      <p:graphicFrame>
        <p:nvGraphicFramePr>
          <p:cNvPr id="14" name="Table 3">
            <a:extLst>
              <a:ext uri="{FF2B5EF4-FFF2-40B4-BE49-F238E27FC236}">
                <a16:creationId xmlns:a16="http://schemas.microsoft.com/office/drawing/2014/main" id="{BE890338-D8CF-4AF6-BAB0-2337C47630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685441"/>
              </p:ext>
            </p:extLst>
          </p:nvPr>
        </p:nvGraphicFramePr>
        <p:xfrm>
          <a:off x="19103710" y="6631103"/>
          <a:ext cx="3657600" cy="3718560"/>
        </p:xfrm>
        <a:graphic>
          <a:graphicData uri="http://schemas.openxmlformats.org/drawingml/2006/table">
            <a:tbl>
              <a:tblPr firstRow="1">
                <a:tableStyleId>{CF821DB8-F4EB-4A41-A1BA-3FCAFE7338EE}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191804653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49863460"/>
                    </a:ext>
                  </a:extLst>
                </a:gridCol>
              </a:tblGrid>
              <a:tr h="9296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400" dirty="0"/>
                        <a:t>C</a:t>
                      </a:r>
                      <a:endParaRPr lang="en-GB" sz="44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182880" marR="182880" marT="91440" marB="9144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6400" dirty="0"/>
                    </a:p>
                  </a:txBody>
                  <a:tcPr marL="182880" marR="182880"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0810334"/>
                  </a:ext>
                </a:extLst>
              </a:tr>
              <a:tr h="9296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400" dirty="0"/>
                        <a:t>kg</a:t>
                      </a:r>
                      <a:endParaRPr lang="en-GB" sz="44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m³</a:t>
                      </a:r>
                      <a:endParaRPr lang="en-GB" sz="44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182880" marR="182880" marT="91440" marB="91440" anchor="ctr"/>
                </a:tc>
                <a:extLst>
                  <a:ext uri="{0D108BD9-81ED-4DB2-BD59-A6C34878D82A}">
                    <a16:rowId xmlns:a16="http://schemas.microsoft.com/office/drawing/2014/main" val="808820578"/>
                  </a:ext>
                </a:extLst>
              </a:tr>
              <a:tr h="9296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44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1</a:t>
                      </a:r>
                      <a:endParaRPr lang="en-GB" sz="44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182880" marR="182880" marT="91440" marB="91440" anchor="ctr"/>
                </a:tc>
                <a:extLst>
                  <a:ext uri="{0D108BD9-81ED-4DB2-BD59-A6C34878D82A}">
                    <a16:rowId xmlns:a16="http://schemas.microsoft.com/office/drawing/2014/main" val="2938232982"/>
                  </a:ext>
                </a:extLst>
              </a:tr>
              <a:tr h="9296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44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44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182880" marR="182880" marT="91440" marB="91440" anchor="ctr"/>
                </a:tc>
                <a:extLst>
                  <a:ext uri="{0D108BD9-81ED-4DB2-BD59-A6C34878D82A}">
                    <a16:rowId xmlns:a16="http://schemas.microsoft.com/office/drawing/2014/main" val="329897990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C060B24-D0B5-473C-A8C2-8498A8A8BCA8}"/>
              </a:ext>
            </a:extLst>
          </p:cNvPr>
          <p:cNvSpPr txBox="1"/>
          <p:nvPr/>
        </p:nvSpPr>
        <p:spPr>
          <a:xfrm>
            <a:off x="13418436" y="9517231"/>
            <a:ext cx="779058" cy="8213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44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Roboto"/>
                <a:ea typeface="Roboto"/>
                <a:cs typeface="Roboto"/>
                <a:sym typeface="Roboto"/>
              </a:rPr>
              <a:t>20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5AE1EC-9DA0-4D2E-80D4-B4EC5F4A2AD7}"/>
              </a:ext>
            </a:extLst>
          </p:cNvPr>
          <p:cNvSpPr txBox="1"/>
          <p:nvPr/>
        </p:nvSpPr>
        <p:spPr>
          <a:xfrm>
            <a:off x="15145973" y="9521955"/>
            <a:ext cx="1731242" cy="8213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44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Roboto"/>
                <a:ea typeface="Roboto"/>
                <a:cs typeface="Roboto"/>
                <a:sym typeface="Roboto"/>
              </a:rPr>
              <a:t>13200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3C8353-8DD4-4179-83E7-1E008E17A91E}"/>
              </a:ext>
            </a:extLst>
          </p:cNvPr>
          <p:cNvSpPr txBox="1"/>
          <p:nvPr/>
        </p:nvSpPr>
        <p:spPr>
          <a:xfrm>
            <a:off x="21486970" y="9476591"/>
            <a:ext cx="779058" cy="8213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44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Roboto"/>
                <a:ea typeface="Roboto"/>
                <a:cs typeface="Roboto"/>
                <a:sym typeface="Roboto"/>
              </a:rPr>
              <a:t>60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1312426-2429-4C4A-BE0E-830379B30254}"/>
              </a:ext>
            </a:extLst>
          </p:cNvPr>
          <p:cNvSpPr txBox="1"/>
          <p:nvPr/>
        </p:nvSpPr>
        <p:spPr>
          <a:xfrm>
            <a:off x="19145952" y="9476591"/>
            <a:ext cx="1731242" cy="8213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44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Roboto"/>
                <a:ea typeface="Roboto"/>
                <a:cs typeface="Roboto"/>
                <a:sym typeface="Roboto"/>
              </a:rPr>
              <a:t>15000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96D48C5-9518-4861-ACF0-483814754C9A}"/>
              </a:ext>
            </a:extLst>
          </p:cNvPr>
          <p:cNvSpPr txBox="1"/>
          <p:nvPr/>
        </p:nvSpPr>
        <p:spPr>
          <a:xfrm>
            <a:off x="19376751" y="8551343"/>
            <a:ext cx="1288689" cy="8213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44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Roboto"/>
                <a:ea typeface="Roboto"/>
                <a:cs typeface="Roboto"/>
                <a:sym typeface="Roboto"/>
              </a:rPr>
              <a:t>250</a:t>
            </a:r>
          </a:p>
        </p:txBody>
      </p:sp>
    </p:spTree>
    <p:extLst>
      <p:ext uri="{BB962C8B-B14F-4D97-AF65-F5344CB8AC3E}">
        <p14:creationId xmlns:p14="http://schemas.microsoft.com/office/powerpoint/2010/main" val="25865288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16" grpId="0"/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73078-339E-4575-84BE-DC4DDD3EC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Ratio Tables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FE16023-ABDA-4ED4-975E-1FBD421D5D81}"/>
                  </a:ext>
                </a:extLst>
              </p:cNvPr>
              <p:cNvSpPr txBox="1"/>
              <p:nvPr/>
            </p:nvSpPr>
            <p:spPr>
              <a:xfrm>
                <a:off x="2702560" y="1485411"/>
                <a:ext cx="1024128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200" dirty="0"/>
                  <a:t>Factorise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7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7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7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7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7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7200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GB" sz="7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7200" i="1">
                        <a:latin typeface="Cambria Math" panose="02040503050406030204" pitchFamily="18" charset="0"/>
                      </a:rPr>
                      <m:t>+6</m:t>
                    </m:r>
                  </m:oMath>
                </a14:m>
                <a:endParaRPr lang="en-GB" sz="7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FE16023-ABDA-4ED4-975E-1FBD421D5D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2560" y="1485411"/>
                <a:ext cx="10241280" cy="1200329"/>
              </a:xfrm>
              <a:prstGeom prst="rect">
                <a:avLst/>
              </a:prstGeom>
              <a:blipFill>
                <a:blip r:embed="rId2"/>
                <a:stretch>
                  <a:fillRect l="-238" t="-18782" b="-416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1F3738FF-BC84-4010-8F03-3FD41E1BDA6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45859312"/>
                  </p:ext>
                </p:extLst>
              </p:nvPr>
            </p:nvGraphicFramePr>
            <p:xfrm>
              <a:off x="13291265" y="3279319"/>
              <a:ext cx="6419136" cy="4117160"/>
            </p:xfrm>
            <a:graphic>
              <a:graphicData uri="http://schemas.openxmlformats.org/drawingml/2006/table">
                <a:tbl>
                  <a:tblPr firstRow="1" firstCol="1">
                    <a:tableStyleId>{CF821DB8-F4EB-4A41-A1BA-3FCAFE7338EE}</a:tableStyleId>
                  </a:tblPr>
                  <a:tblGrid>
                    <a:gridCol w="2139712">
                      <a:extLst>
                        <a:ext uri="{9D8B030D-6E8A-4147-A177-3AD203B41FA5}">
                          <a16:colId xmlns:a16="http://schemas.microsoft.com/office/drawing/2014/main" val="1918046534"/>
                        </a:ext>
                      </a:extLst>
                    </a:gridCol>
                    <a:gridCol w="2139712">
                      <a:extLst>
                        <a:ext uri="{9D8B030D-6E8A-4147-A177-3AD203B41FA5}">
                          <a16:colId xmlns:a16="http://schemas.microsoft.com/office/drawing/2014/main" val="149863460"/>
                        </a:ext>
                      </a:extLst>
                    </a:gridCol>
                    <a:gridCol w="2139712">
                      <a:extLst>
                        <a:ext uri="{9D8B030D-6E8A-4147-A177-3AD203B41FA5}">
                          <a16:colId xmlns:a16="http://schemas.microsoft.com/office/drawing/2014/main" val="1935485954"/>
                        </a:ext>
                      </a:extLst>
                    </a:gridCol>
                  </a:tblGrid>
                  <a:tr h="130414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6600" b="0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</m:oMath>
                            </m:oMathPara>
                          </a14:m>
                          <a:endParaRPr lang="en-GB" sz="6600" dirty="0"/>
                        </a:p>
                      </a:txBody>
                      <a:tcPr marL="182880" marR="182880" marT="91440" marB="9144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6600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GB" sz="6600" b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6600" dirty="0"/>
                        </a:p>
                      </a:txBody>
                      <a:tcPr marL="182880" marR="182880" marT="91440" marB="9144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6600" b="0" i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sz="6600" b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GB" sz="6600" dirty="0"/>
                        </a:p>
                      </a:txBody>
                      <a:tcPr marL="182880" marR="182880" marT="91440" marB="91440" anchor="ctr"/>
                    </a:tc>
                    <a:extLst>
                      <a:ext uri="{0D108BD9-81ED-4DB2-BD59-A6C34878D82A}">
                        <a16:rowId xmlns:a16="http://schemas.microsoft.com/office/drawing/2014/main" val="2938232982"/>
                      </a:ext>
                    </a:extLst>
                  </a:tr>
                  <a:tr h="130414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6600" b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6600" dirty="0"/>
                        </a:p>
                      </a:txBody>
                      <a:tcPr marL="182880" marR="182880" marT="91440" marB="9144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6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6600" b="0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GB" sz="6600" b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6600" b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6600" dirty="0"/>
                        </a:p>
                      </a:txBody>
                      <a:tcPr marL="182880" marR="182880" marT="91440" marB="9144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6600" b="0" i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GB" sz="6600" b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6600" dirty="0"/>
                        </a:p>
                      </a:txBody>
                      <a:tcPr marL="182880" marR="182880" marT="91440" marB="91440" anchor="ctr"/>
                    </a:tc>
                    <a:extLst>
                      <a:ext uri="{0D108BD9-81ED-4DB2-BD59-A6C34878D82A}">
                        <a16:rowId xmlns:a16="http://schemas.microsoft.com/office/drawing/2014/main" val="3298979906"/>
                      </a:ext>
                    </a:extLst>
                  </a:tr>
                  <a:tr h="150886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6600" b="0" i="0" smtClean="0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</m:oMath>
                            </m:oMathPara>
                          </a14:m>
                          <a:endParaRPr lang="en-GB" sz="6600" dirty="0"/>
                        </a:p>
                      </a:txBody>
                      <a:tcPr marL="182880" marR="182880" marT="91440" marB="9144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6600" b="0" i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GB" sz="6600" b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6600" dirty="0"/>
                        </a:p>
                      </a:txBody>
                      <a:tcPr marL="182880" marR="182880" marT="91440" marB="9144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6600" b="0" i="0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GB" sz="6600" dirty="0"/>
                        </a:p>
                      </a:txBody>
                      <a:tcPr marL="182880" marR="182880" marT="91440" marB="91440" anchor="ctr"/>
                    </a:tc>
                    <a:extLst>
                      <a:ext uri="{0D108BD9-81ED-4DB2-BD59-A6C34878D82A}">
                        <a16:rowId xmlns:a16="http://schemas.microsoft.com/office/drawing/2014/main" val="34053481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1F3738FF-BC84-4010-8F03-3FD41E1BDA6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45859312"/>
                  </p:ext>
                </p:extLst>
              </p:nvPr>
            </p:nvGraphicFramePr>
            <p:xfrm>
              <a:off x="13291265" y="3279319"/>
              <a:ext cx="6419136" cy="4117160"/>
            </p:xfrm>
            <a:graphic>
              <a:graphicData uri="http://schemas.openxmlformats.org/drawingml/2006/table">
                <a:tbl>
                  <a:tblPr firstRow="1" firstCol="1">
                    <a:tableStyleId>{CF821DB8-F4EB-4A41-A1BA-3FCAFE7338EE}</a:tableStyleId>
                  </a:tblPr>
                  <a:tblGrid>
                    <a:gridCol w="2139712">
                      <a:extLst>
                        <a:ext uri="{9D8B030D-6E8A-4147-A177-3AD203B41FA5}">
                          <a16:colId xmlns:a16="http://schemas.microsoft.com/office/drawing/2014/main" val="1918046534"/>
                        </a:ext>
                      </a:extLst>
                    </a:gridCol>
                    <a:gridCol w="2139712">
                      <a:extLst>
                        <a:ext uri="{9D8B030D-6E8A-4147-A177-3AD203B41FA5}">
                          <a16:colId xmlns:a16="http://schemas.microsoft.com/office/drawing/2014/main" val="149863460"/>
                        </a:ext>
                      </a:extLst>
                    </a:gridCol>
                    <a:gridCol w="2139712">
                      <a:extLst>
                        <a:ext uri="{9D8B030D-6E8A-4147-A177-3AD203B41FA5}">
                          <a16:colId xmlns:a16="http://schemas.microsoft.com/office/drawing/2014/main" val="1935485954"/>
                        </a:ext>
                      </a:extLst>
                    </a:gridCol>
                  </a:tblGrid>
                  <a:tr h="130414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82880" marR="182880" marT="91440" marB="91440" anchor="ctr">
                        <a:blipFill>
                          <a:blip r:embed="rId3"/>
                          <a:stretch>
                            <a:fillRect l="-285" t="-467" r="-200855" b="-2172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82880" marR="182880" marT="91440" marB="91440" anchor="ctr">
                        <a:blipFill>
                          <a:blip r:embed="rId3"/>
                          <a:stretch>
                            <a:fillRect l="-100000" t="-467" r="-100284" b="-2172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82880" marR="182880" marT="91440" marB="91440" anchor="ctr">
                        <a:blipFill>
                          <a:blip r:embed="rId3"/>
                          <a:stretch>
                            <a:fillRect l="-200570" t="-467" r="-570" b="-2172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38232982"/>
                      </a:ext>
                    </a:extLst>
                  </a:tr>
                  <a:tr h="130414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82880" marR="182880" marT="91440" marB="91440" anchor="ctr">
                        <a:blipFill>
                          <a:blip r:embed="rId3"/>
                          <a:stretch>
                            <a:fillRect l="-285" t="-100000" r="-200855" b="-116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82880" marR="182880" marT="91440" marB="91440" anchor="ctr">
                        <a:blipFill>
                          <a:blip r:embed="rId3"/>
                          <a:stretch>
                            <a:fillRect l="-100000" t="-100000" r="-100284" b="-116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82880" marR="182880" marT="91440" marB="91440" anchor="ctr">
                        <a:blipFill>
                          <a:blip r:embed="rId3"/>
                          <a:stretch>
                            <a:fillRect l="-200570" t="-100000" r="-570" b="-116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98979906"/>
                      </a:ext>
                    </a:extLst>
                  </a:tr>
                  <a:tr h="150886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82880" marR="182880" marT="91440" marB="91440" anchor="ctr">
                        <a:blipFill>
                          <a:blip r:embed="rId3"/>
                          <a:stretch>
                            <a:fillRect l="-285" t="-173387" r="-200855" b="-8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82880" marR="182880" marT="91440" marB="91440" anchor="ctr">
                        <a:blipFill>
                          <a:blip r:embed="rId3"/>
                          <a:stretch>
                            <a:fillRect l="-100000" t="-173387" r="-100284" b="-8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82880" marR="182880" marT="91440" marB="91440" anchor="ctr">
                        <a:blipFill>
                          <a:blip r:embed="rId3"/>
                          <a:stretch>
                            <a:fillRect l="-200570" t="-173387" r="-570" b="-80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0534816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6669CA8-BCE5-492D-AC9F-85F773D1644A}"/>
                  </a:ext>
                </a:extLst>
              </p:cNvPr>
              <p:cNvSpPr txBox="1"/>
              <p:nvPr/>
            </p:nvSpPr>
            <p:spPr>
              <a:xfrm>
                <a:off x="11870541" y="1485410"/>
                <a:ext cx="889347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latin typeface="Cambria Math" panose="02040503050406030204" pitchFamily="18" charset="0"/>
                        </a:rPr>
                        <m:t>=(2</m:t>
                      </m:r>
                      <m:r>
                        <a:rPr lang="en-GB" sz="7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7200" b="0" i="1" smtClean="0">
                          <a:latin typeface="Cambria Math" panose="02040503050406030204" pitchFamily="18" charset="0"/>
                        </a:rPr>
                        <m:t>+3)(</m:t>
                      </m:r>
                      <m:r>
                        <a:rPr lang="en-GB" sz="7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7200" b="0" i="1" smtClean="0">
                          <a:latin typeface="Cambria Math" panose="02040503050406030204" pitchFamily="18" charset="0"/>
                        </a:rPr>
                        <m:t>+2)</m:t>
                      </m:r>
                    </m:oMath>
                  </m:oMathPara>
                </a14:m>
                <a:endParaRPr lang="en-GB" sz="7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6669CA8-BCE5-492D-AC9F-85F773D1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0541" y="1485410"/>
                <a:ext cx="8893478" cy="12003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5E7461F2-4654-4ED1-9888-D7A03C7ECA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0386" y="7903526"/>
            <a:ext cx="6137954" cy="47355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28A3EA9-84F4-401B-BD74-7C8F405BB0E0}"/>
                  </a:ext>
                </a:extLst>
              </p:cNvPr>
              <p:cNvSpPr txBox="1"/>
              <p:nvPr/>
            </p:nvSpPr>
            <p:spPr>
              <a:xfrm>
                <a:off x="11870541" y="9575677"/>
                <a:ext cx="889347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GB" sz="7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7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7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7200" b="0" i="1" smtClean="0">
                          <a:latin typeface="Cambria Math" panose="02040503050406030204" pitchFamily="18" charset="0"/>
                        </a:rPr>
                        <m:t>×6=3</m:t>
                      </m:r>
                      <m:r>
                        <a:rPr lang="en-GB" sz="7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7200" b="0" i="1" smtClean="0">
                          <a:latin typeface="Cambria Math" panose="02040503050406030204" pitchFamily="18" charset="0"/>
                        </a:rPr>
                        <m:t>×4</m:t>
                      </m:r>
                      <m:r>
                        <a:rPr lang="en-GB" sz="7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7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28A3EA9-84F4-401B-BD74-7C8F405BB0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0541" y="9575677"/>
                <a:ext cx="8893478" cy="12003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C28425B-3508-415E-99E6-6D7F8B2FACBA}"/>
              </a:ext>
            </a:extLst>
          </p:cNvPr>
          <p:cNvCxnSpPr>
            <a:cxnSpLocks/>
          </p:cNvCxnSpPr>
          <p:nvPr/>
        </p:nvCxnSpPr>
        <p:spPr>
          <a:xfrm>
            <a:off x="16987520" y="5527040"/>
            <a:ext cx="1117600" cy="73152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D31A7D4-3FF6-4566-A65D-A664D9C56266}"/>
              </a:ext>
            </a:extLst>
          </p:cNvPr>
          <p:cNvCxnSpPr>
            <a:cxnSpLocks/>
          </p:cNvCxnSpPr>
          <p:nvPr/>
        </p:nvCxnSpPr>
        <p:spPr>
          <a:xfrm flipH="1">
            <a:off x="16987520" y="5527040"/>
            <a:ext cx="1117600" cy="73152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1D4E83D4-D24E-4BF8-AE4E-B2415950B2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78236" y="3279319"/>
            <a:ext cx="7511036" cy="411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8780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37449-8C6B-41C3-80E1-C04D41427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4200" y="4429760"/>
            <a:ext cx="10515600" cy="3840480"/>
          </a:xfrm>
        </p:spPr>
        <p:txBody>
          <a:bodyPr/>
          <a:lstStyle/>
          <a:p>
            <a:pPr algn="ctr"/>
            <a:r>
              <a:rPr lang="en-GB" sz="11500" dirty="0"/>
              <a:t>Product Rule for Counting</a:t>
            </a:r>
          </a:p>
        </p:txBody>
      </p:sp>
    </p:spTree>
    <p:extLst>
      <p:ext uri="{BB962C8B-B14F-4D97-AF65-F5344CB8AC3E}">
        <p14:creationId xmlns:p14="http://schemas.microsoft.com/office/powerpoint/2010/main" val="190471099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385BE-A303-4249-90DD-EE3AD9A2B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Number bonds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51D2B9-9B10-4E98-AB2F-643B35004D48}"/>
              </a:ext>
            </a:extLst>
          </p:cNvPr>
          <p:cNvSpPr txBox="1"/>
          <p:nvPr/>
        </p:nvSpPr>
        <p:spPr>
          <a:xfrm>
            <a:off x="918481" y="1659257"/>
            <a:ext cx="22628317" cy="8829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4800" b="0" i="0" u="none" strike="noStrike" cap="none" spc="0" normalizeH="0" baseline="0" dirty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Roboto"/>
                <a:ea typeface="Roboto"/>
                <a:cs typeface="Roboto"/>
                <a:sym typeface="Roboto"/>
              </a:rPr>
              <a:t>How many ways can you write four as a sum of other whole numbers?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75069C5-4818-497F-B50C-2945BA2625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283540"/>
              </p:ext>
            </p:extLst>
          </p:nvPr>
        </p:nvGraphicFramePr>
        <p:xfrm>
          <a:off x="1854927" y="3195518"/>
          <a:ext cx="12054563" cy="8165406"/>
        </p:xfrm>
        <a:graphic>
          <a:graphicData uri="http://schemas.openxmlformats.org/drawingml/2006/table">
            <a:tbl>
              <a:tblPr firstRow="1" firstCol="1" bandRow="1">
                <a:tableStyleId>{CF821DB8-F4EB-4A41-A1BA-3FCAFE7338EE}</a:tableStyleId>
              </a:tblPr>
              <a:tblGrid>
                <a:gridCol w="1303655">
                  <a:extLst>
                    <a:ext uri="{9D8B030D-6E8A-4147-A177-3AD203B41FA5}">
                      <a16:colId xmlns:a16="http://schemas.microsoft.com/office/drawing/2014/main" val="4242875530"/>
                    </a:ext>
                  </a:extLst>
                </a:gridCol>
                <a:gridCol w="1791818">
                  <a:extLst>
                    <a:ext uri="{9D8B030D-6E8A-4147-A177-3AD203B41FA5}">
                      <a16:colId xmlns:a16="http://schemas.microsoft.com/office/drawing/2014/main" val="2439056074"/>
                    </a:ext>
                  </a:extLst>
                </a:gridCol>
                <a:gridCol w="1791818">
                  <a:extLst>
                    <a:ext uri="{9D8B030D-6E8A-4147-A177-3AD203B41FA5}">
                      <a16:colId xmlns:a16="http://schemas.microsoft.com/office/drawing/2014/main" val="2191839621"/>
                    </a:ext>
                  </a:extLst>
                </a:gridCol>
                <a:gridCol w="1791818">
                  <a:extLst>
                    <a:ext uri="{9D8B030D-6E8A-4147-A177-3AD203B41FA5}">
                      <a16:colId xmlns:a16="http://schemas.microsoft.com/office/drawing/2014/main" val="3330339264"/>
                    </a:ext>
                  </a:extLst>
                </a:gridCol>
                <a:gridCol w="1791818">
                  <a:extLst>
                    <a:ext uri="{9D8B030D-6E8A-4147-A177-3AD203B41FA5}">
                      <a16:colId xmlns:a16="http://schemas.microsoft.com/office/drawing/2014/main" val="1855033355"/>
                    </a:ext>
                  </a:extLst>
                </a:gridCol>
                <a:gridCol w="1791818">
                  <a:extLst>
                    <a:ext uri="{9D8B030D-6E8A-4147-A177-3AD203B41FA5}">
                      <a16:colId xmlns:a16="http://schemas.microsoft.com/office/drawing/2014/main" val="35884540"/>
                    </a:ext>
                  </a:extLst>
                </a:gridCol>
                <a:gridCol w="1791818">
                  <a:extLst>
                    <a:ext uri="{9D8B030D-6E8A-4147-A177-3AD203B41FA5}">
                      <a16:colId xmlns:a16="http://schemas.microsoft.com/office/drawing/2014/main" val="2772580543"/>
                    </a:ext>
                  </a:extLst>
                </a:gridCol>
              </a:tblGrid>
              <a:tr h="932754">
                <a:tc>
                  <a:txBody>
                    <a:bodyPr/>
                    <a:lstStyle/>
                    <a:p>
                      <a:r>
                        <a:rPr lang="en-GB" sz="2800" b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Target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800" b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One number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800" b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Two numbers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800" b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Three numbers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800" b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Four numbers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800" b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Five numbers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800" b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Total ways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73797123"/>
                  </a:ext>
                </a:extLst>
              </a:tr>
              <a:tr h="1065722">
                <a:tc>
                  <a:txBody>
                    <a:bodyPr/>
                    <a:lstStyle/>
                    <a:p>
                      <a:r>
                        <a:rPr lang="en-GB" sz="2800" b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800" b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800" b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800" b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800" b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800" b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800" b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205306"/>
                  </a:ext>
                </a:extLst>
              </a:tr>
              <a:tr h="1065722">
                <a:tc>
                  <a:txBody>
                    <a:bodyPr/>
                    <a:lstStyle/>
                    <a:p>
                      <a:r>
                        <a:rPr lang="en-GB" sz="2800" b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800" b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800" b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1+1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800" b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800" b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800" b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800" b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04577884"/>
                  </a:ext>
                </a:extLst>
              </a:tr>
              <a:tr h="1065722">
                <a:tc>
                  <a:txBody>
                    <a:bodyPr/>
                    <a:lstStyle/>
                    <a:p>
                      <a:r>
                        <a:rPr lang="en-GB" sz="2800" b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800" b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800" b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1+2</a:t>
                      </a:r>
                    </a:p>
                    <a:p>
                      <a:r>
                        <a:rPr lang="en-GB" sz="2800" b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2+1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800" b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1+1+1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800" b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800" b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800" b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1700212"/>
                  </a:ext>
                </a:extLst>
              </a:tr>
              <a:tr h="1353997">
                <a:tc>
                  <a:txBody>
                    <a:bodyPr/>
                    <a:lstStyle/>
                    <a:p>
                      <a:r>
                        <a:rPr lang="en-GB" sz="2800" b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800" b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800" b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1+3</a:t>
                      </a:r>
                    </a:p>
                    <a:p>
                      <a:r>
                        <a:rPr lang="en-GB" sz="2800" b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3+1</a:t>
                      </a:r>
                    </a:p>
                    <a:p>
                      <a:r>
                        <a:rPr lang="en-GB" sz="2800" b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2+2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800" b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1+1+2</a:t>
                      </a:r>
                    </a:p>
                    <a:p>
                      <a:r>
                        <a:rPr lang="en-GB" sz="2800" b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1+2+1</a:t>
                      </a:r>
                    </a:p>
                    <a:p>
                      <a:r>
                        <a:rPr lang="en-GB" sz="2800" b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2+1+1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800" b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1+1+1+1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800" b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800" b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33294501"/>
                  </a:ext>
                </a:extLst>
              </a:tr>
              <a:tr h="2617728">
                <a:tc>
                  <a:txBody>
                    <a:bodyPr/>
                    <a:lstStyle/>
                    <a:p>
                      <a:r>
                        <a:rPr lang="en-GB" sz="2800" b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800" b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800" b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1+4</a:t>
                      </a:r>
                    </a:p>
                    <a:p>
                      <a:r>
                        <a:rPr lang="en-GB" sz="2800" b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4+1</a:t>
                      </a:r>
                    </a:p>
                    <a:p>
                      <a:r>
                        <a:rPr lang="en-GB" sz="2800" b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2+3</a:t>
                      </a:r>
                    </a:p>
                    <a:p>
                      <a:r>
                        <a:rPr lang="en-GB" sz="2800" b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3+2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800" b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1+1+3</a:t>
                      </a:r>
                    </a:p>
                    <a:p>
                      <a:r>
                        <a:rPr lang="en-GB" sz="2800" b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1+3+1</a:t>
                      </a:r>
                    </a:p>
                    <a:p>
                      <a:r>
                        <a:rPr lang="en-GB" sz="2800" b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3+1+1</a:t>
                      </a:r>
                    </a:p>
                    <a:p>
                      <a:r>
                        <a:rPr lang="en-GB" sz="2800" b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1+2+2</a:t>
                      </a:r>
                    </a:p>
                    <a:p>
                      <a:r>
                        <a:rPr lang="en-GB" sz="2800" b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2+1+2</a:t>
                      </a:r>
                    </a:p>
                    <a:p>
                      <a:r>
                        <a:rPr lang="en-GB" sz="2800" b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2+2+1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800" b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1+1+1+2</a:t>
                      </a:r>
                    </a:p>
                    <a:p>
                      <a:r>
                        <a:rPr lang="en-GB" sz="2800" b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1+1+2+1</a:t>
                      </a:r>
                    </a:p>
                    <a:p>
                      <a:r>
                        <a:rPr lang="en-GB" sz="2800" b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1+2+1+1</a:t>
                      </a:r>
                    </a:p>
                    <a:p>
                      <a:r>
                        <a:rPr lang="en-GB" sz="2800" b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2+1+1+1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800" b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1+1+1+1+1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800" b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8599444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7F89FBA0-1F6B-498B-922E-564759EB00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2655" y="4559964"/>
            <a:ext cx="7223344" cy="60755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EF1DF7F-4888-4B0C-8A1A-D1E894F96A2E}"/>
                  </a:ext>
                </a:extLst>
              </p:cNvPr>
              <p:cNvSpPr txBox="1"/>
              <p:nvPr/>
            </p:nvSpPr>
            <p:spPr>
              <a:xfrm>
                <a:off x="15043295" y="3890245"/>
                <a:ext cx="683521" cy="69826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71437" tIns="71437" rIns="71437" bIns="71437" numCol="1" spcCol="38100" rtlCol="0" anchor="ctr">
                <a:spAutoFit/>
              </a:bodyPr>
              <a:lstStyle/>
              <a:p>
                <a:pPr marL="0" marR="0" indent="0" algn="l" defTabSz="821531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GB" sz="3600" b="0" i="1" u="none" strike="noStrike" cap="none" spc="0" normalizeH="0" baseline="0" dirty="0" smtClean="0">
                              <a:ln>
                                <a:noFill/>
                              </a:ln>
                              <a:solidFill>
                                <a:srgbClr val="53585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Roboto"/>
                              <a:cs typeface="Roboto"/>
                              <a:sym typeface="Roboto"/>
                            </a:rPr>
                          </m:ctrlPr>
                        </m:sSupPr>
                        <m:e>
                          <m:r>
                            <a:rPr kumimoji="0" lang="en-GB" sz="3600" b="0" i="1" u="none" strike="noStrike" cap="none" spc="0" normalizeH="0" baseline="0" dirty="0" smtClean="0">
                              <a:ln>
                                <a:noFill/>
                              </a:ln>
                              <a:solidFill>
                                <a:srgbClr val="53585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Roboto"/>
                              <a:cs typeface="Roboto"/>
                              <a:sym typeface="Roboto"/>
                            </a:rPr>
                            <m:t>2</m:t>
                          </m:r>
                        </m:e>
                        <m:sup>
                          <m:r>
                            <a:rPr kumimoji="0" lang="en-GB" sz="3600" b="0" i="1" u="none" strike="noStrike" cap="none" spc="0" normalizeH="0" baseline="0" dirty="0" smtClean="0">
                              <a:ln>
                                <a:noFill/>
                              </a:ln>
                              <a:solidFill>
                                <a:srgbClr val="53585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Roboto"/>
                              <a:cs typeface="Roboto"/>
                              <a:sym typeface="Roboto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kumimoji="0" lang="en-GB" sz="3600" b="0" i="0" u="none" strike="noStrike" cap="none" spc="0" normalizeH="0" baseline="0" dirty="0">
                  <a:ln>
                    <a:noFill/>
                  </a:ln>
                  <a:solidFill>
                    <a:srgbClr val="53585F"/>
                  </a:solidFill>
                  <a:effectLst/>
                  <a:uFillTx/>
                  <a:ea typeface="Roboto"/>
                  <a:cs typeface="Roboto"/>
                  <a:sym typeface="Roboto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EF1DF7F-4888-4B0C-8A1A-D1E894F96A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43295" y="3890245"/>
                <a:ext cx="683521" cy="6982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79AB4DA-F4C9-4FE3-996E-9FA52F05E9F7}"/>
                  </a:ext>
                </a:extLst>
              </p:cNvPr>
              <p:cNvSpPr txBox="1"/>
              <p:nvPr/>
            </p:nvSpPr>
            <p:spPr>
              <a:xfrm>
                <a:off x="15970103" y="3890245"/>
                <a:ext cx="683521" cy="69826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71437" tIns="71437" rIns="71437" bIns="71437" numCol="1" spcCol="38100" rtlCol="0" anchor="ctr">
                <a:spAutoFit/>
              </a:bodyPr>
              <a:lstStyle/>
              <a:p>
                <a:pPr marL="0" marR="0" indent="0" algn="l" defTabSz="821531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GB" sz="3600" b="0" i="1" u="none" strike="noStrike" cap="none" spc="0" normalizeH="0" baseline="0" dirty="0" smtClean="0">
                              <a:ln>
                                <a:noFill/>
                              </a:ln>
                              <a:solidFill>
                                <a:srgbClr val="53585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Roboto"/>
                              <a:cs typeface="Roboto"/>
                              <a:sym typeface="Roboto"/>
                            </a:rPr>
                          </m:ctrlPr>
                        </m:sSupPr>
                        <m:e>
                          <m:r>
                            <a:rPr kumimoji="0" lang="en-GB" sz="3600" b="0" i="1" u="none" strike="noStrike" cap="none" spc="0" normalizeH="0" baseline="0" dirty="0" smtClean="0">
                              <a:ln>
                                <a:noFill/>
                              </a:ln>
                              <a:solidFill>
                                <a:srgbClr val="53585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Roboto"/>
                              <a:cs typeface="Roboto"/>
                              <a:sym typeface="Roboto"/>
                            </a:rPr>
                            <m:t>2</m:t>
                          </m:r>
                        </m:e>
                        <m:sup>
                          <m:r>
                            <a:rPr kumimoji="0" lang="en-GB" sz="3600" b="0" i="1" u="none" strike="noStrike" cap="none" spc="0" normalizeH="0" baseline="0" dirty="0" smtClean="0">
                              <a:ln>
                                <a:noFill/>
                              </a:ln>
                              <a:solidFill>
                                <a:srgbClr val="53585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Roboto"/>
                              <a:cs typeface="Roboto"/>
                              <a:sym typeface="Roboto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kumimoji="0" lang="en-GB" sz="3600" b="0" i="0" u="none" strike="noStrike" cap="none" spc="0" normalizeH="0" baseline="0" dirty="0">
                  <a:ln>
                    <a:noFill/>
                  </a:ln>
                  <a:solidFill>
                    <a:srgbClr val="53585F"/>
                  </a:solidFill>
                  <a:effectLst/>
                  <a:uFillTx/>
                  <a:ea typeface="Roboto"/>
                  <a:cs typeface="Roboto"/>
                  <a:sym typeface="Roboto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79AB4DA-F4C9-4FE3-996E-9FA52F05E9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70103" y="3890245"/>
                <a:ext cx="683521" cy="6982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01A3B8A-8BDD-4EE3-9FFA-049674DCE9B5}"/>
                  </a:ext>
                </a:extLst>
              </p:cNvPr>
              <p:cNvSpPr txBox="1"/>
              <p:nvPr/>
            </p:nvSpPr>
            <p:spPr>
              <a:xfrm>
                <a:off x="17227541" y="3888062"/>
                <a:ext cx="683521" cy="69826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71437" tIns="71437" rIns="71437" bIns="71437" numCol="1" spcCol="38100" rtlCol="0" anchor="ctr">
                <a:spAutoFit/>
              </a:bodyPr>
              <a:lstStyle/>
              <a:p>
                <a:pPr marL="0" marR="0" indent="0" algn="l" defTabSz="821531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GB" sz="3600" b="0" i="1" u="none" strike="noStrike" cap="none" spc="0" normalizeH="0" baseline="0" dirty="0" smtClean="0">
                              <a:ln>
                                <a:noFill/>
                              </a:ln>
                              <a:solidFill>
                                <a:srgbClr val="53585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Roboto"/>
                              <a:cs typeface="Roboto"/>
                              <a:sym typeface="Roboto"/>
                            </a:rPr>
                          </m:ctrlPr>
                        </m:sSupPr>
                        <m:e>
                          <m:r>
                            <a:rPr kumimoji="0" lang="en-GB" sz="3600" b="0" i="1" u="none" strike="noStrike" cap="none" spc="0" normalizeH="0" baseline="0" dirty="0" smtClean="0">
                              <a:ln>
                                <a:noFill/>
                              </a:ln>
                              <a:solidFill>
                                <a:srgbClr val="53585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Roboto"/>
                              <a:cs typeface="Roboto"/>
                              <a:sym typeface="Roboto"/>
                            </a:rPr>
                            <m:t>2</m:t>
                          </m:r>
                        </m:e>
                        <m:sup>
                          <m:r>
                            <a:rPr kumimoji="0" lang="en-GB" sz="3600" b="0" i="1" u="none" strike="noStrike" cap="none" spc="0" normalizeH="0" baseline="0" dirty="0" smtClean="0">
                              <a:ln>
                                <a:noFill/>
                              </a:ln>
                              <a:solidFill>
                                <a:srgbClr val="53585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Roboto"/>
                              <a:cs typeface="Roboto"/>
                              <a:sym typeface="Roboto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0" lang="en-GB" sz="3600" b="0" i="0" u="none" strike="noStrike" cap="none" spc="0" normalizeH="0" baseline="0" dirty="0">
                  <a:ln>
                    <a:noFill/>
                  </a:ln>
                  <a:solidFill>
                    <a:srgbClr val="53585F"/>
                  </a:solidFill>
                  <a:effectLst/>
                  <a:uFillTx/>
                  <a:ea typeface="Roboto"/>
                  <a:cs typeface="Roboto"/>
                  <a:sym typeface="Roboto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01A3B8A-8BDD-4EE3-9FFA-049674DCE9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27541" y="3888062"/>
                <a:ext cx="683521" cy="6982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BA70B9B-B2BD-450C-8167-69C0D1E40479}"/>
                  </a:ext>
                </a:extLst>
              </p:cNvPr>
              <p:cNvSpPr txBox="1"/>
              <p:nvPr/>
            </p:nvSpPr>
            <p:spPr>
              <a:xfrm>
                <a:off x="18835636" y="3890245"/>
                <a:ext cx="683521" cy="69826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71437" tIns="71437" rIns="71437" bIns="71437" numCol="1" spcCol="38100" rtlCol="0" anchor="ctr">
                <a:spAutoFit/>
              </a:bodyPr>
              <a:lstStyle/>
              <a:p>
                <a:pPr marL="0" marR="0" indent="0" algn="l" defTabSz="821531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GB" sz="3600" b="0" i="1" u="none" strike="noStrike" cap="none" spc="0" normalizeH="0" baseline="0" dirty="0" smtClean="0">
                              <a:ln>
                                <a:noFill/>
                              </a:ln>
                              <a:solidFill>
                                <a:srgbClr val="53585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Roboto"/>
                              <a:cs typeface="Roboto"/>
                              <a:sym typeface="Roboto"/>
                            </a:rPr>
                          </m:ctrlPr>
                        </m:sSupPr>
                        <m:e>
                          <m:r>
                            <a:rPr kumimoji="0" lang="en-GB" sz="3600" b="0" i="1" u="none" strike="noStrike" cap="none" spc="0" normalizeH="0" baseline="0" dirty="0" smtClean="0">
                              <a:ln>
                                <a:noFill/>
                              </a:ln>
                              <a:solidFill>
                                <a:srgbClr val="53585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Roboto"/>
                              <a:cs typeface="Roboto"/>
                              <a:sym typeface="Roboto"/>
                            </a:rPr>
                            <m:t>2</m:t>
                          </m:r>
                        </m:e>
                        <m:sup>
                          <m:r>
                            <a:rPr kumimoji="0" lang="en-GB" sz="3600" b="0" i="1" u="none" strike="noStrike" cap="none" spc="0" normalizeH="0" baseline="0" dirty="0" smtClean="0">
                              <a:ln>
                                <a:noFill/>
                              </a:ln>
                              <a:solidFill>
                                <a:srgbClr val="53585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Roboto"/>
                              <a:cs typeface="Roboto"/>
                              <a:sym typeface="Roboto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kumimoji="0" lang="en-GB" sz="3600" b="0" i="0" u="none" strike="noStrike" cap="none" spc="0" normalizeH="0" baseline="0" dirty="0">
                  <a:ln>
                    <a:noFill/>
                  </a:ln>
                  <a:solidFill>
                    <a:srgbClr val="53585F"/>
                  </a:solidFill>
                  <a:effectLst/>
                  <a:uFillTx/>
                  <a:ea typeface="Roboto"/>
                  <a:cs typeface="Roboto"/>
                  <a:sym typeface="Roboto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BA70B9B-B2BD-450C-8167-69C0D1E404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35636" y="3890245"/>
                <a:ext cx="683521" cy="69826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36099ED-7BF9-46AB-9F8B-4FF5AA02C3EC}"/>
                  </a:ext>
                </a:extLst>
              </p:cNvPr>
              <p:cNvSpPr txBox="1"/>
              <p:nvPr/>
            </p:nvSpPr>
            <p:spPr>
              <a:xfrm>
                <a:off x="20785492" y="3888062"/>
                <a:ext cx="683521" cy="69826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71437" tIns="71437" rIns="71437" bIns="71437" numCol="1" spcCol="38100" rtlCol="0" anchor="ctr">
                <a:spAutoFit/>
              </a:bodyPr>
              <a:lstStyle/>
              <a:p>
                <a:pPr marL="0" marR="0" indent="0" algn="l" defTabSz="821531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GB" sz="3600" b="0" i="1" u="none" strike="noStrike" cap="none" spc="0" normalizeH="0" baseline="0" dirty="0" smtClean="0">
                              <a:ln>
                                <a:noFill/>
                              </a:ln>
                              <a:solidFill>
                                <a:srgbClr val="53585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Roboto"/>
                              <a:cs typeface="Roboto"/>
                              <a:sym typeface="Roboto"/>
                            </a:rPr>
                          </m:ctrlPr>
                        </m:sSupPr>
                        <m:e>
                          <m:r>
                            <a:rPr kumimoji="0" lang="en-GB" sz="3600" b="0" i="1" u="none" strike="noStrike" cap="none" spc="0" normalizeH="0" baseline="0" dirty="0" smtClean="0">
                              <a:ln>
                                <a:noFill/>
                              </a:ln>
                              <a:solidFill>
                                <a:srgbClr val="53585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Roboto"/>
                              <a:cs typeface="Roboto"/>
                              <a:sym typeface="Roboto"/>
                            </a:rPr>
                            <m:t>2</m:t>
                          </m:r>
                        </m:e>
                        <m:sup>
                          <m:r>
                            <a:rPr kumimoji="0" lang="en-GB" sz="3600" b="0" i="1" u="none" strike="noStrike" cap="none" spc="0" normalizeH="0" baseline="0" dirty="0" smtClean="0">
                              <a:ln>
                                <a:noFill/>
                              </a:ln>
                              <a:solidFill>
                                <a:srgbClr val="53585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Roboto"/>
                              <a:cs typeface="Roboto"/>
                              <a:sym typeface="Roboto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kumimoji="0" lang="en-GB" sz="3600" b="0" i="0" u="none" strike="noStrike" cap="none" spc="0" normalizeH="0" baseline="0" dirty="0">
                  <a:ln>
                    <a:noFill/>
                  </a:ln>
                  <a:solidFill>
                    <a:srgbClr val="53585F"/>
                  </a:solidFill>
                  <a:effectLst/>
                  <a:uFillTx/>
                  <a:ea typeface="Roboto"/>
                  <a:cs typeface="Roboto"/>
                  <a:sym typeface="Roboto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36099ED-7BF9-46AB-9F8B-4FF5AA02C3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85492" y="3888062"/>
                <a:ext cx="683521" cy="69826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00677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  <p:bldP spid="12" grpId="0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57296-C05A-4FB7-A737-DA8B7AC4D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868298" cy="947651"/>
          </a:xfrm>
        </p:spPr>
        <p:txBody>
          <a:bodyPr/>
          <a:lstStyle/>
          <a:p>
            <a:r>
              <a:rPr lang="en-GB" dirty="0"/>
              <a:t>How many routes from A to C?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AC9F17-5E77-42E1-B969-C2A8A6412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2965" y="2562080"/>
            <a:ext cx="17258070" cy="85918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B8E9759-6146-4817-94AB-D76C80BC1242}"/>
              </a:ext>
            </a:extLst>
          </p:cNvPr>
          <p:cNvSpPr txBox="1"/>
          <p:nvPr/>
        </p:nvSpPr>
        <p:spPr>
          <a:xfrm>
            <a:off x="19132732" y="12475961"/>
            <a:ext cx="5251268" cy="584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3200" dirty="0">
                <a:hlinkClick r:id="rId3"/>
              </a:rPr>
              <a:t>donsteward.blogspot.com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97488747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B54C2-AF63-485C-A778-9B1253C0E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With and without replacement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A3952E-4972-4E4A-8376-2032FEA19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5806" y="2528518"/>
            <a:ext cx="10746377" cy="82946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28767E7-8634-42A0-B892-0F5D54E1C7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817" y="2528518"/>
            <a:ext cx="10746378" cy="81953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41DD0B8-A216-442C-B5F3-5FC584672CD3}"/>
              </a:ext>
            </a:extLst>
          </p:cNvPr>
          <p:cNvSpPr txBox="1"/>
          <p:nvPr/>
        </p:nvSpPr>
        <p:spPr>
          <a:xfrm>
            <a:off x="19132732" y="12475961"/>
            <a:ext cx="5251268" cy="584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3200" dirty="0">
                <a:hlinkClick r:id="rId4"/>
              </a:rPr>
              <a:t>donsteward.blogspot.com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5940001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57296-C05A-4FB7-A737-DA8B7AC4D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Directed Number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AFE1C3-C313-4199-B0BE-262FA9A235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4981" y="2523830"/>
            <a:ext cx="16580277" cy="866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9415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C26E2-C137-4ABB-BC9B-BD5B23641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2906103" cy="947651"/>
          </a:xfrm>
        </p:spPr>
        <p:txBody>
          <a:bodyPr/>
          <a:lstStyle/>
          <a:p>
            <a:r>
              <a:rPr lang="en-GB" b="1" dirty="0">
                <a:solidFill>
                  <a:schemeClr val="tx1"/>
                </a:solidFill>
              </a:rPr>
              <a:t>One of my favourite 4-digit numbers…</a:t>
            </a:r>
            <a:br>
              <a:rPr lang="en-GB" sz="6000" b="1" dirty="0">
                <a:solidFill>
                  <a:schemeClr val="tx1"/>
                </a:solidFill>
                <a:latin typeface="+mn-lt"/>
              </a:rPr>
            </a:br>
            <a:endParaRPr lang="en-GB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D8912F4-4749-404B-8A40-5847A760B9CB}"/>
              </a:ext>
            </a:extLst>
          </p:cNvPr>
          <p:cNvSpPr txBox="1">
            <a:spLocks/>
          </p:cNvSpPr>
          <p:nvPr/>
        </p:nvSpPr>
        <p:spPr>
          <a:xfrm>
            <a:off x="3181016" y="3212827"/>
            <a:ext cx="19316182" cy="185241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solidFill>
                  <a:schemeClr val="tx1">
                    <a:lumMod val="75000"/>
                  </a:schemeClr>
                </a:solidFill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+mn-cs"/>
                <a:sym typeface="Helvetica Light"/>
              </a:defRPr>
            </a:lvl1pPr>
            <a:lvl2pPr marL="0" marR="0" indent="2286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ctr" hangingPunct="1"/>
            <a:endParaRPr lang="en-GB" sz="5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F9E7A2-5BD0-4BCA-8CB0-4A408C4E29A0}"/>
              </a:ext>
            </a:extLst>
          </p:cNvPr>
          <p:cNvSpPr txBox="1"/>
          <p:nvPr/>
        </p:nvSpPr>
        <p:spPr>
          <a:xfrm>
            <a:off x="7463071" y="2069906"/>
            <a:ext cx="895522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2520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4D4D15-748F-4190-8354-D420CDEDBFC2}"/>
              </a:ext>
            </a:extLst>
          </p:cNvPr>
          <p:cNvSpPr txBox="1"/>
          <p:nvPr/>
        </p:nvSpPr>
        <p:spPr>
          <a:xfrm>
            <a:off x="4144768" y="5177705"/>
            <a:ext cx="16094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tx1"/>
                </a:solidFill>
              </a:rPr>
              <a:t>The smallest integer with all the numbers from 1 to 10 as factors.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370B18-2B32-4387-A9C8-1A77AA8E25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7235" y="6434018"/>
            <a:ext cx="6146892" cy="468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8722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9E696F34-17D9-4A45-A4B3-46F22F6D1775}"/>
              </a:ext>
            </a:extLst>
          </p:cNvPr>
          <p:cNvGrpSpPr/>
          <p:nvPr/>
        </p:nvGrpSpPr>
        <p:grpSpPr>
          <a:xfrm>
            <a:off x="16929632" y="4747549"/>
            <a:ext cx="4807131" cy="1578874"/>
            <a:chOff x="16929632" y="4747549"/>
            <a:chExt cx="4807131" cy="1578874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DB500D0-6662-491D-B047-73B701873FE7}"/>
                </a:ext>
              </a:extLst>
            </p:cNvPr>
            <p:cNvSpPr/>
            <p:nvPr/>
          </p:nvSpPr>
          <p:spPr>
            <a:xfrm rot="1185078">
              <a:off x="16929632" y="5442069"/>
              <a:ext cx="4807131" cy="554825"/>
            </a:xfrm>
            <a:custGeom>
              <a:avLst/>
              <a:gdLst>
                <a:gd name="connsiteX0" fmla="*/ 0 w 4807131"/>
                <a:gd name="connsiteY0" fmla="*/ 554825 h 554825"/>
                <a:gd name="connsiteX1" fmla="*/ 2377440 w 4807131"/>
                <a:gd name="connsiteY1" fmla="*/ 6185 h 554825"/>
                <a:gd name="connsiteX2" fmla="*/ 4807131 w 4807131"/>
                <a:gd name="connsiteY2" fmla="*/ 293567 h 55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07131" h="554825">
                  <a:moveTo>
                    <a:pt x="0" y="554825"/>
                  </a:moveTo>
                  <a:cubicBezTo>
                    <a:pt x="788126" y="302276"/>
                    <a:pt x="1576252" y="49728"/>
                    <a:pt x="2377440" y="6185"/>
                  </a:cubicBezTo>
                  <a:cubicBezTo>
                    <a:pt x="3178628" y="-37358"/>
                    <a:pt x="4376057" y="158584"/>
                    <a:pt x="4807131" y="293567"/>
                  </a:cubicBezTo>
                </a:path>
              </a:pathLst>
            </a:cu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D3D6C1F-6CD6-45B0-A019-1E9C5A27385C}"/>
                </a:ext>
              </a:extLst>
            </p:cNvPr>
            <p:cNvSpPr/>
            <p:nvPr/>
          </p:nvSpPr>
          <p:spPr>
            <a:xfrm rot="11985078">
              <a:off x="16929632" y="5771598"/>
              <a:ext cx="4807131" cy="554825"/>
            </a:xfrm>
            <a:custGeom>
              <a:avLst/>
              <a:gdLst>
                <a:gd name="connsiteX0" fmla="*/ 0 w 4807131"/>
                <a:gd name="connsiteY0" fmla="*/ 554825 h 554825"/>
                <a:gd name="connsiteX1" fmla="*/ 2377440 w 4807131"/>
                <a:gd name="connsiteY1" fmla="*/ 6185 h 554825"/>
                <a:gd name="connsiteX2" fmla="*/ 4807131 w 4807131"/>
                <a:gd name="connsiteY2" fmla="*/ 293567 h 55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07131" h="554825">
                  <a:moveTo>
                    <a:pt x="0" y="554825"/>
                  </a:moveTo>
                  <a:cubicBezTo>
                    <a:pt x="788126" y="302276"/>
                    <a:pt x="1576252" y="49728"/>
                    <a:pt x="2377440" y="6185"/>
                  </a:cubicBezTo>
                  <a:cubicBezTo>
                    <a:pt x="3178628" y="-37358"/>
                    <a:pt x="4376057" y="158584"/>
                    <a:pt x="4807131" y="293567"/>
                  </a:cubicBezTo>
                </a:path>
              </a:pathLst>
            </a:cu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F6E17495-6D37-49D7-8196-8861EEAEE50C}"/>
                    </a:ext>
                  </a:extLst>
                </p:cNvPr>
                <p:cNvSpPr txBox="1"/>
                <p:nvPr/>
              </p:nvSpPr>
              <p:spPr>
                <a:xfrm>
                  <a:off x="19020228" y="4747549"/>
                  <a:ext cx="710360" cy="70788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wrap="square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  <m:sup>
                          <m:r>
                            <a:rPr lang="en-GB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a14:m>
                  <a:r>
                    <a:rPr lang="en-GB" sz="4000" dirty="0">
                      <a:solidFill>
                        <a:schemeClr val="tx1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rPr>
                    <a:t> </a:t>
                  </a:r>
                  <a:endParaRPr lang="en-GB" sz="4000" dirty="0"/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F6E17495-6D37-49D7-8196-8861EEAEE5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20228" y="4747549"/>
                  <a:ext cx="710360" cy="70788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3633790C-3595-4856-A637-DCC57FBF3704}"/>
                    </a:ext>
                  </a:extLst>
                </p:cNvPr>
                <p:cNvSpPr txBox="1"/>
                <p:nvPr/>
              </p:nvSpPr>
              <p:spPr>
                <a:xfrm>
                  <a:off x="19007322" y="5606467"/>
                  <a:ext cx="710360" cy="70788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wrap="square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4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  <m:sup>
                          <m:r>
                            <a:rPr lang="en-GB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a14:m>
                  <a:r>
                    <a:rPr lang="en-GB" sz="4000" dirty="0">
                      <a:solidFill>
                        <a:schemeClr val="tx1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rPr>
                    <a:t> </a:t>
                  </a:r>
                  <a:endParaRPr lang="en-GB" sz="4000" dirty="0"/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3633790C-3595-4856-A637-DCC57FBF370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07322" y="5606467"/>
                  <a:ext cx="710360" cy="70788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5DD67CF-3BEF-43C0-A154-2D8CDFF05D3F}"/>
              </a:ext>
            </a:extLst>
          </p:cNvPr>
          <p:cNvGrpSpPr/>
          <p:nvPr/>
        </p:nvGrpSpPr>
        <p:grpSpPr>
          <a:xfrm>
            <a:off x="12189962" y="4281274"/>
            <a:ext cx="4807131" cy="1566804"/>
            <a:chOff x="12189962" y="4281274"/>
            <a:chExt cx="4807131" cy="1566804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D4D9016-6B63-4200-8710-8CCFC90F5B7D}"/>
                </a:ext>
              </a:extLst>
            </p:cNvPr>
            <p:cNvSpPr/>
            <p:nvPr/>
          </p:nvSpPr>
          <p:spPr>
            <a:xfrm>
              <a:off x="12189962" y="4872636"/>
              <a:ext cx="4807131" cy="554825"/>
            </a:xfrm>
            <a:custGeom>
              <a:avLst/>
              <a:gdLst>
                <a:gd name="connsiteX0" fmla="*/ 0 w 4807131"/>
                <a:gd name="connsiteY0" fmla="*/ 554825 h 554825"/>
                <a:gd name="connsiteX1" fmla="*/ 2377440 w 4807131"/>
                <a:gd name="connsiteY1" fmla="*/ 6185 h 554825"/>
                <a:gd name="connsiteX2" fmla="*/ 4807131 w 4807131"/>
                <a:gd name="connsiteY2" fmla="*/ 293567 h 55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07131" h="554825">
                  <a:moveTo>
                    <a:pt x="0" y="554825"/>
                  </a:moveTo>
                  <a:cubicBezTo>
                    <a:pt x="788126" y="302276"/>
                    <a:pt x="1576252" y="49728"/>
                    <a:pt x="2377440" y="6185"/>
                  </a:cubicBezTo>
                  <a:cubicBezTo>
                    <a:pt x="3178628" y="-37358"/>
                    <a:pt x="4376057" y="158584"/>
                    <a:pt x="4807131" y="293567"/>
                  </a:cubicBezTo>
                </a:path>
              </a:pathLst>
            </a:cu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85C919C-BF0A-4263-B7F8-6CD609A11365}"/>
                </a:ext>
              </a:extLst>
            </p:cNvPr>
            <p:cNvSpPr/>
            <p:nvPr/>
          </p:nvSpPr>
          <p:spPr>
            <a:xfrm rot="10800000">
              <a:off x="12189962" y="5202165"/>
              <a:ext cx="4807131" cy="554825"/>
            </a:xfrm>
            <a:custGeom>
              <a:avLst/>
              <a:gdLst>
                <a:gd name="connsiteX0" fmla="*/ 0 w 4807131"/>
                <a:gd name="connsiteY0" fmla="*/ 554825 h 554825"/>
                <a:gd name="connsiteX1" fmla="*/ 2377440 w 4807131"/>
                <a:gd name="connsiteY1" fmla="*/ 6185 h 554825"/>
                <a:gd name="connsiteX2" fmla="*/ 4807131 w 4807131"/>
                <a:gd name="connsiteY2" fmla="*/ 293567 h 55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07131" h="554825">
                  <a:moveTo>
                    <a:pt x="0" y="554825"/>
                  </a:moveTo>
                  <a:cubicBezTo>
                    <a:pt x="788126" y="302276"/>
                    <a:pt x="1576252" y="49728"/>
                    <a:pt x="2377440" y="6185"/>
                  </a:cubicBezTo>
                  <a:cubicBezTo>
                    <a:pt x="3178628" y="-37358"/>
                    <a:pt x="4376057" y="158584"/>
                    <a:pt x="4807131" y="293567"/>
                  </a:cubicBezTo>
                </a:path>
              </a:pathLst>
            </a:cu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6A5FA314-EB65-4FE9-B175-F1491E7C5238}"/>
                    </a:ext>
                  </a:extLst>
                </p:cNvPr>
                <p:cNvSpPr txBox="1"/>
                <p:nvPr/>
              </p:nvSpPr>
              <p:spPr>
                <a:xfrm>
                  <a:off x="14269606" y="4281274"/>
                  <a:ext cx="710360" cy="70788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wrap="square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GB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a14:m>
                  <a:r>
                    <a:rPr lang="en-GB" sz="4000" dirty="0">
                      <a:solidFill>
                        <a:schemeClr val="tx1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rPr>
                    <a:t> </a:t>
                  </a:r>
                  <a:endParaRPr lang="en-GB" sz="4000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6A5FA314-EB65-4FE9-B175-F1491E7C52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69606" y="4281274"/>
                  <a:ext cx="710360" cy="70788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81EE1549-4CDA-4BE9-A019-F05F02DA71D4}"/>
                    </a:ext>
                  </a:extLst>
                </p:cNvPr>
                <p:cNvSpPr txBox="1"/>
                <p:nvPr/>
              </p:nvSpPr>
              <p:spPr>
                <a:xfrm>
                  <a:off x="14256700" y="5140192"/>
                  <a:ext cx="710360" cy="70788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wrap="square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4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GB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a14:m>
                  <a:r>
                    <a:rPr lang="en-GB" sz="4000" dirty="0">
                      <a:solidFill>
                        <a:schemeClr val="tx1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rPr>
                    <a:t> </a:t>
                  </a:r>
                  <a:endParaRPr lang="en-GB" sz="4000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81EE1549-4CDA-4BE9-A019-F05F02DA71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56700" y="5140192"/>
                  <a:ext cx="710360" cy="70788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B1CE115-1DFC-4657-9966-A35C29BC51E0}"/>
              </a:ext>
            </a:extLst>
          </p:cNvPr>
          <p:cNvGrpSpPr/>
          <p:nvPr/>
        </p:nvGrpSpPr>
        <p:grpSpPr>
          <a:xfrm>
            <a:off x="7487333" y="3750643"/>
            <a:ext cx="4826935" cy="2298367"/>
            <a:chOff x="7487333" y="3750643"/>
            <a:chExt cx="4826935" cy="2298367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36CCA1B-1A96-4733-9C0A-53273AB8B68A}"/>
                </a:ext>
              </a:extLst>
            </p:cNvPr>
            <p:cNvSpPr/>
            <p:nvPr/>
          </p:nvSpPr>
          <p:spPr>
            <a:xfrm>
              <a:off x="7611639" y="4408428"/>
              <a:ext cx="4702629" cy="1149918"/>
            </a:xfrm>
            <a:custGeom>
              <a:avLst/>
              <a:gdLst>
                <a:gd name="connsiteX0" fmla="*/ 0 w 4702629"/>
                <a:gd name="connsiteY0" fmla="*/ 1149918 h 1149918"/>
                <a:gd name="connsiteX1" fmla="*/ 2142309 w 4702629"/>
                <a:gd name="connsiteY1" fmla="*/ 386 h 1149918"/>
                <a:gd name="connsiteX2" fmla="*/ 4702629 w 4702629"/>
                <a:gd name="connsiteY2" fmla="*/ 1019289 h 1149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02629" h="1149918">
                  <a:moveTo>
                    <a:pt x="0" y="1149918"/>
                  </a:moveTo>
                  <a:cubicBezTo>
                    <a:pt x="679269" y="586037"/>
                    <a:pt x="1358538" y="22157"/>
                    <a:pt x="2142309" y="386"/>
                  </a:cubicBezTo>
                  <a:cubicBezTo>
                    <a:pt x="2926080" y="-21385"/>
                    <a:pt x="4110446" y="884306"/>
                    <a:pt x="4702629" y="1019289"/>
                  </a:cubicBezTo>
                </a:path>
              </a:pathLst>
            </a:cu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A3C4F61-4801-4906-8057-8E0FEACF8CE9}"/>
                </a:ext>
              </a:extLst>
            </p:cNvPr>
            <p:cNvSpPr/>
            <p:nvPr/>
          </p:nvSpPr>
          <p:spPr>
            <a:xfrm>
              <a:off x="7487333" y="5164656"/>
              <a:ext cx="4807131" cy="554825"/>
            </a:xfrm>
            <a:custGeom>
              <a:avLst/>
              <a:gdLst>
                <a:gd name="connsiteX0" fmla="*/ 0 w 4807131"/>
                <a:gd name="connsiteY0" fmla="*/ 554825 h 554825"/>
                <a:gd name="connsiteX1" fmla="*/ 2377440 w 4807131"/>
                <a:gd name="connsiteY1" fmla="*/ 6185 h 554825"/>
                <a:gd name="connsiteX2" fmla="*/ 4807131 w 4807131"/>
                <a:gd name="connsiteY2" fmla="*/ 293567 h 55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07131" h="554825">
                  <a:moveTo>
                    <a:pt x="0" y="554825"/>
                  </a:moveTo>
                  <a:cubicBezTo>
                    <a:pt x="788126" y="302276"/>
                    <a:pt x="1576252" y="49728"/>
                    <a:pt x="2377440" y="6185"/>
                  </a:cubicBezTo>
                  <a:cubicBezTo>
                    <a:pt x="3178628" y="-37358"/>
                    <a:pt x="4376057" y="158584"/>
                    <a:pt x="4807131" y="293567"/>
                  </a:cubicBezTo>
                </a:path>
              </a:pathLst>
            </a:cu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85DE21C-32B7-43DE-B84A-D5A1348054E6}"/>
                </a:ext>
              </a:extLst>
            </p:cNvPr>
            <p:cNvSpPr/>
            <p:nvPr/>
          </p:nvSpPr>
          <p:spPr>
            <a:xfrm rot="10800000">
              <a:off x="7487333" y="5494185"/>
              <a:ext cx="4807131" cy="554825"/>
            </a:xfrm>
            <a:custGeom>
              <a:avLst/>
              <a:gdLst>
                <a:gd name="connsiteX0" fmla="*/ 0 w 4807131"/>
                <a:gd name="connsiteY0" fmla="*/ 554825 h 554825"/>
                <a:gd name="connsiteX1" fmla="*/ 2377440 w 4807131"/>
                <a:gd name="connsiteY1" fmla="*/ 6185 h 554825"/>
                <a:gd name="connsiteX2" fmla="*/ 4807131 w 4807131"/>
                <a:gd name="connsiteY2" fmla="*/ 293567 h 55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07131" h="554825">
                  <a:moveTo>
                    <a:pt x="0" y="554825"/>
                  </a:moveTo>
                  <a:cubicBezTo>
                    <a:pt x="788126" y="302276"/>
                    <a:pt x="1576252" y="49728"/>
                    <a:pt x="2377440" y="6185"/>
                  </a:cubicBezTo>
                  <a:cubicBezTo>
                    <a:pt x="3178628" y="-37358"/>
                    <a:pt x="4376057" y="158584"/>
                    <a:pt x="4807131" y="293567"/>
                  </a:cubicBezTo>
                </a:path>
              </a:pathLst>
            </a:cu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37E1087A-7D76-49CA-859A-C8E7AEE90E23}"/>
                    </a:ext>
                  </a:extLst>
                </p:cNvPr>
                <p:cNvSpPr txBox="1"/>
                <p:nvPr/>
              </p:nvSpPr>
              <p:spPr>
                <a:xfrm>
                  <a:off x="9231601" y="3750643"/>
                  <a:ext cx="710360" cy="70788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wrap="square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GB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a14:m>
                  <a:r>
                    <a:rPr lang="en-GB" sz="4000" dirty="0">
                      <a:solidFill>
                        <a:schemeClr val="tx1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rPr>
                    <a:t> </a:t>
                  </a:r>
                  <a:endParaRPr lang="en-GB" sz="4000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37E1087A-7D76-49CA-859A-C8E7AEE90E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31601" y="3750643"/>
                  <a:ext cx="710360" cy="70788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90C7EDA8-8083-4FFF-9969-92E4EB7AFEF3}"/>
                    </a:ext>
                  </a:extLst>
                </p:cNvPr>
                <p:cNvSpPr txBox="1"/>
                <p:nvPr/>
              </p:nvSpPr>
              <p:spPr>
                <a:xfrm>
                  <a:off x="9403816" y="4555900"/>
                  <a:ext cx="710360" cy="70788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wrap="square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4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GB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a14:m>
                  <a:r>
                    <a:rPr lang="en-GB" sz="4000" dirty="0">
                      <a:solidFill>
                        <a:schemeClr val="tx1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rPr>
                    <a:t> </a:t>
                  </a:r>
                  <a:endParaRPr lang="en-GB" sz="4000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90C7EDA8-8083-4FFF-9969-92E4EB7AFE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03816" y="4555900"/>
                  <a:ext cx="710360" cy="707886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C9A0982D-0447-4767-9181-FEE587BFF04A}"/>
                    </a:ext>
                  </a:extLst>
                </p:cNvPr>
                <p:cNvSpPr txBox="1"/>
                <p:nvPr/>
              </p:nvSpPr>
              <p:spPr>
                <a:xfrm>
                  <a:off x="9420126" y="5311907"/>
                  <a:ext cx="710360" cy="70788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wrap="square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4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GB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en-GB" sz="4000" dirty="0">
                      <a:solidFill>
                        <a:schemeClr val="tx1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rPr>
                    <a:t> </a:t>
                  </a:r>
                  <a:endParaRPr lang="en-GB" sz="4000" dirty="0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C9A0982D-0447-4767-9181-FEE587BFF0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20126" y="5311907"/>
                  <a:ext cx="710360" cy="707886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AD08F55-D40C-4A2C-8FEB-7974C9054276}"/>
              </a:ext>
            </a:extLst>
          </p:cNvPr>
          <p:cNvGrpSpPr/>
          <p:nvPr/>
        </p:nvGrpSpPr>
        <p:grpSpPr>
          <a:xfrm>
            <a:off x="2551731" y="4045203"/>
            <a:ext cx="4983540" cy="2997229"/>
            <a:chOff x="2551731" y="4045203"/>
            <a:chExt cx="4983540" cy="2997229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9594510-2397-40CA-A9B4-07C3866154CF}"/>
                </a:ext>
              </a:extLst>
            </p:cNvPr>
            <p:cNvSpPr/>
            <p:nvPr/>
          </p:nvSpPr>
          <p:spPr>
            <a:xfrm>
              <a:off x="2832642" y="4708740"/>
              <a:ext cx="4702629" cy="1149918"/>
            </a:xfrm>
            <a:custGeom>
              <a:avLst/>
              <a:gdLst>
                <a:gd name="connsiteX0" fmla="*/ 0 w 4702629"/>
                <a:gd name="connsiteY0" fmla="*/ 1149918 h 1149918"/>
                <a:gd name="connsiteX1" fmla="*/ 2142309 w 4702629"/>
                <a:gd name="connsiteY1" fmla="*/ 386 h 1149918"/>
                <a:gd name="connsiteX2" fmla="*/ 4702629 w 4702629"/>
                <a:gd name="connsiteY2" fmla="*/ 1019289 h 1149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02629" h="1149918">
                  <a:moveTo>
                    <a:pt x="0" y="1149918"/>
                  </a:moveTo>
                  <a:cubicBezTo>
                    <a:pt x="679269" y="586037"/>
                    <a:pt x="1358538" y="22157"/>
                    <a:pt x="2142309" y="386"/>
                  </a:cubicBezTo>
                  <a:cubicBezTo>
                    <a:pt x="2926080" y="-21385"/>
                    <a:pt x="4110446" y="884306"/>
                    <a:pt x="4702629" y="1019289"/>
                  </a:cubicBezTo>
                </a:path>
              </a:pathLst>
            </a:cu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32A3586-B17E-4C4E-AF82-187B4668FCEA}"/>
                </a:ext>
              </a:extLst>
            </p:cNvPr>
            <p:cNvSpPr/>
            <p:nvPr/>
          </p:nvSpPr>
          <p:spPr>
            <a:xfrm>
              <a:off x="2708336" y="5464968"/>
              <a:ext cx="4807131" cy="554825"/>
            </a:xfrm>
            <a:custGeom>
              <a:avLst/>
              <a:gdLst>
                <a:gd name="connsiteX0" fmla="*/ 0 w 4807131"/>
                <a:gd name="connsiteY0" fmla="*/ 554825 h 554825"/>
                <a:gd name="connsiteX1" fmla="*/ 2377440 w 4807131"/>
                <a:gd name="connsiteY1" fmla="*/ 6185 h 554825"/>
                <a:gd name="connsiteX2" fmla="*/ 4807131 w 4807131"/>
                <a:gd name="connsiteY2" fmla="*/ 293567 h 55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07131" h="554825">
                  <a:moveTo>
                    <a:pt x="0" y="554825"/>
                  </a:moveTo>
                  <a:cubicBezTo>
                    <a:pt x="788126" y="302276"/>
                    <a:pt x="1576252" y="49728"/>
                    <a:pt x="2377440" y="6185"/>
                  </a:cubicBezTo>
                  <a:cubicBezTo>
                    <a:pt x="3178628" y="-37358"/>
                    <a:pt x="4376057" y="158584"/>
                    <a:pt x="4807131" y="293567"/>
                  </a:cubicBezTo>
                </a:path>
              </a:pathLst>
            </a:cu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2466EE3-6FF2-487D-B534-EF208B492490}"/>
                </a:ext>
              </a:extLst>
            </p:cNvPr>
            <p:cNvSpPr/>
            <p:nvPr/>
          </p:nvSpPr>
          <p:spPr>
            <a:xfrm rot="10800000">
              <a:off x="2551731" y="5742380"/>
              <a:ext cx="4807131" cy="554825"/>
            </a:xfrm>
            <a:custGeom>
              <a:avLst/>
              <a:gdLst>
                <a:gd name="connsiteX0" fmla="*/ 0 w 4807131"/>
                <a:gd name="connsiteY0" fmla="*/ 554825 h 554825"/>
                <a:gd name="connsiteX1" fmla="*/ 2377440 w 4807131"/>
                <a:gd name="connsiteY1" fmla="*/ 6185 h 554825"/>
                <a:gd name="connsiteX2" fmla="*/ 4807131 w 4807131"/>
                <a:gd name="connsiteY2" fmla="*/ 293567 h 55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07131" h="554825">
                  <a:moveTo>
                    <a:pt x="0" y="554825"/>
                  </a:moveTo>
                  <a:cubicBezTo>
                    <a:pt x="788126" y="302276"/>
                    <a:pt x="1576252" y="49728"/>
                    <a:pt x="2377440" y="6185"/>
                  </a:cubicBezTo>
                  <a:cubicBezTo>
                    <a:pt x="3178628" y="-37358"/>
                    <a:pt x="4376057" y="158584"/>
                    <a:pt x="4807131" y="293567"/>
                  </a:cubicBezTo>
                </a:path>
              </a:pathLst>
            </a:cu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378216B-7582-4907-ABED-795421961F51}"/>
                </a:ext>
              </a:extLst>
            </p:cNvPr>
            <p:cNvSpPr/>
            <p:nvPr/>
          </p:nvSpPr>
          <p:spPr>
            <a:xfrm rot="10640636">
              <a:off x="2760586" y="5879942"/>
              <a:ext cx="4702629" cy="1149918"/>
            </a:xfrm>
            <a:custGeom>
              <a:avLst/>
              <a:gdLst>
                <a:gd name="connsiteX0" fmla="*/ 0 w 4702629"/>
                <a:gd name="connsiteY0" fmla="*/ 1149918 h 1149918"/>
                <a:gd name="connsiteX1" fmla="*/ 2142309 w 4702629"/>
                <a:gd name="connsiteY1" fmla="*/ 386 h 1149918"/>
                <a:gd name="connsiteX2" fmla="*/ 4702629 w 4702629"/>
                <a:gd name="connsiteY2" fmla="*/ 1019289 h 1149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02629" h="1149918">
                  <a:moveTo>
                    <a:pt x="0" y="1149918"/>
                  </a:moveTo>
                  <a:cubicBezTo>
                    <a:pt x="679269" y="586037"/>
                    <a:pt x="1358538" y="22157"/>
                    <a:pt x="2142309" y="386"/>
                  </a:cubicBezTo>
                  <a:cubicBezTo>
                    <a:pt x="2926080" y="-21385"/>
                    <a:pt x="4110446" y="884306"/>
                    <a:pt x="4702629" y="1019289"/>
                  </a:cubicBezTo>
                </a:path>
              </a:pathLst>
            </a:cu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C275C1EE-B519-4D89-BD02-0E37D8E1FB1A}"/>
                    </a:ext>
                  </a:extLst>
                </p:cNvPr>
                <p:cNvSpPr txBox="1"/>
                <p:nvPr/>
              </p:nvSpPr>
              <p:spPr>
                <a:xfrm>
                  <a:off x="4612118" y="4045203"/>
                  <a:ext cx="710360" cy="70788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wrap="square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4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GB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a14:m>
                  <a:r>
                    <a:rPr lang="en-GB" sz="4000" dirty="0">
                      <a:solidFill>
                        <a:schemeClr val="tx1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rPr>
                    <a:t> </a:t>
                  </a:r>
                  <a:endParaRPr lang="en-GB" sz="4000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C275C1EE-B519-4D89-BD02-0E37D8E1FB1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12118" y="4045203"/>
                  <a:ext cx="710360" cy="707886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D29B82B8-77A5-40C3-86E3-20AF739210BE}"/>
                    </a:ext>
                  </a:extLst>
                </p:cNvPr>
                <p:cNvSpPr txBox="1"/>
                <p:nvPr/>
              </p:nvSpPr>
              <p:spPr>
                <a:xfrm>
                  <a:off x="4784333" y="4850460"/>
                  <a:ext cx="710360" cy="70788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wrap="square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4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GB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a14:m>
                  <a:r>
                    <a:rPr lang="en-GB" sz="4000" dirty="0">
                      <a:solidFill>
                        <a:schemeClr val="tx1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rPr>
                    <a:t> </a:t>
                  </a:r>
                  <a:endParaRPr lang="en-GB" sz="4000"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D29B82B8-77A5-40C3-86E3-20AF739210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4333" y="4850460"/>
                  <a:ext cx="710360" cy="707886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207FCE7D-F4AF-49A7-B644-010C083A09D1}"/>
                    </a:ext>
                  </a:extLst>
                </p:cNvPr>
                <p:cNvSpPr txBox="1"/>
                <p:nvPr/>
              </p:nvSpPr>
              <p:spPr>
                <a:xfrm>
                  <a:off x="4800643" y="5606467"/>
                  <a:ext cx="710360" cy="70788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wrap="square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4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GB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en-GB" sz="4000" dirty="0">
                      <a:solidFill>
                        <a:schemeClr val="tx1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rPr>
                    <a:t> </a:t>
                  </a:r>
                  <a:endParaRPr lang="en-GB" sz="4000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207FCE7D-F4AF-49A7-B644-010C083A09D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00643" y="5606467"/>
                  <a:ext cx="710360" cy="707886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80524834-FD0E-4851-8D8B-09569B60777E}"/>
                    </a:ext>
                  </a:extLst>
                </p:cNvPr>
                <p:cNvSpPr txBox="1"/>
                <p:nvPr/>
              </p:nvSpPr>
              <p:spPr>
                <a:xfrm>
                  <a:off x="4955050" y="6334546"/>
                  <a:ext cx="710360" cy="70788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wrap="square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4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GB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a14:m>
                  <a:r>
                    <a:rPr lang="en-GB" sz="4000" dirty="0">
                      <a:solidFill>
                        <a:schemeClr val="tx1"/>
                      </a:solidFill>
                      <a:latin typeface="Roboto" panose="02000000000000000000" pitchFamily="2" charset="0"/>
                      <a:ea typeface="Roboto" panose="02000000000000000000" pitchFamily="2" charset="0"/>
                    </a:rPr>
                    <a:t> </a:t>
                  </a:r>
                  <a:endParaRPr lang="en-GB" sz="4000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80524834-FD0E-4851-8D8B-09569B6077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5050" y="6334546"/>
                  <a:ext cx="710360" cy="707886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57C26E2-C137-4ABB-BC9B-BD5B23641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2906103" cy="947651"/>
          </a:xfrm>
        </p:spPr>
        <p:txBody>
          <a:bodyPr/>
          <a:lstStyle/>
          <a:p>
            <a:r>
              <a:rPr lang="en-GB" sz="6000" b="1" dirty="0">
                <a:solidFill>
                  <a:schemeClr val="tx1"/>
                </a:solidFill>
              </a:rPr>
              <a:t>How many factors does 2520 have?</a:t>
            </a:r>
            <a:br>
              <a:rPr lang="en-GB" sz="6000" b="1" dirty="0">
                <a:solidFill>
                  <a:schemeClr val="tx1"/>
                </a:solidFill>
              </a:rPr>
            </a:b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AF9E7A2-5BD0-4BCA-8CB0-4A408C4E29A0}"/>
                  </a:ext>
                </a:extLst>
              </p:cNvPr>
              <p:cNvSpPr txBox="1"/>
              <p:nvPr/>
            </p:nvSpPr>
            <p:spPr>
              <a:xfrm>
                <a:off x="6487145" y="1707682"/>
                <a:ext cx="1098762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GB" sz="8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8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8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8000" dirty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 ×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8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8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GB" sz="8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8000" dirty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 × 5 × 7 = 2520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AF9E7A2-5BD0-4BCA-8CB0-4A408C4E29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7145" y="1707682"/>
                <a:ext cx="10987620" cy="1323439"/>
              </a:xfrm>
              <a:prstGeom prst="rect">
                <a:avLst/>
              </a:prstGeom>
              <a:blipFill>
                <a:blip r:embed="rId14"/>
                <a:stretch>
                  <a:fillRect t="-19355" b="-423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0C4D4D15-748F-4190-8354-D420CDEDBFC2}"/>
              </a:ext>
            </a:extLst>
          </p:cNvPr>
          <p:cNvSpPr txBox="1"/>
          <p:nvPr/>
        </p:nvSpPr>
        <p:spPr>
          <a:xfrm>
            <a:off x="4612118" y="7709366"/>
            <a:ext cx="1609446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tx1"/>
                </a:solidFill>
              </a:rPr>
              <a:t>Each factor of 2520 contains a factor of: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chemeClr val="tx1"/>
                </a:solidFill>
              </a:rPr>
              <a:t>1, 2, 4, or 8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chemeClr val="tx1"/>
                </a:solidFill>
              </a:rPr>
              <a:t>1, 3, or 9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chemeClr val="tx1"/>
                </a:solidFill>
              </a:rPr>
              <a:t>1, or 5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chemeClr val="tx1"/>
                </a:solidFill>
              </a:rPr>
              <a:t>1, or 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873EB5-6F39-450E-AB3A-997DBCB4AD12}"/>
              </a:ext>
            </a:extLst>
          </p:cNvPr>
          <p:cNvSpPr txBox="1"/>
          <p:nvPr/>
        </p:nvSpPr>
        <p:spPr>
          <a:xfrm>
            <a:off x="7180475" y="11677537"/>
            <a:ext cx="10914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chemeClr val="tx1"/>
                </a:solidFill>
              </a:rPr>
              <a:t>2520 has 4 × 3 × 2 × 2 = 48 factors.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581090F-A0C2-4EBF-8025-EC2A9CD7AF3F}"/>
              </a:ext>
            </a:extLst>
          </p:cNvPr>
          <p:cNvSpPr/>
          <p:nvPr/>
        </p:nvSpPr>
        <p:spPr>
          <a:xfrm>
            <a:off x="2507658" y="5751404"/>
            <a:ext cx="418011" cy="418011"/>
          </a:xfrm>
          <a:prstGeom prst="ellipse">
            <a:avLst/>
          </a:prstGeom>
          <a:blipFill rotWithShape="1">
            <a:blip r:embed="rId15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89754CC-B619-4689-AE58-61256D3EEF99}"/>
              </a:ext>
            </a:extLst>
          </p:cNvPr>
          <p:cNvSpPr/>
          <p:nvPr/>
        </p:nvSpPr>
        <p:spPr>
          <a:xfrm>
            <a:off x="7262017" y="5449220"/>
            <a:ext cx="418011" cy="418011"/>
          </a:xfrm>
          <a:prstGeom prst="ellipse">
            <a:avLst/>
          </a:prstGeom>
          <a:blipFill rotWithShape="1">
            <a:blip r:embed="rId15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F9F43F2-5081-48DC-958F-DBE5194B7F97}"/>
              </a:ext>
            </a:extLst>
          </p:cNvPr>
          <p:cNvSpPr/>
          <p:nvPr/>
        </p:nvSpPr>
        <p:spPr>
          <a:xfrm>
            <a:off x="12092722" y="5263786"/>
            <a:ext cx="418011" cy="418011"/>
          </a:xfrm>
          <a:prstGeom prst="ellipse">
            <a:avLst/>
          </a:prstGeom>
          <a:blipFill rotWithShape="1">
            <a:blip r:embed="rId15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59ED91B-CC03-4C1C-82CD-72976792D2F9}"/>
              </a:ext>
            </a:extLst>
          </p:cNvPr>
          <p:cNvSpPr/>
          <p:nvPr/>
        </p:nvSpPr>
        <p:spPr>
          <a:xfrm rot="1185078">
            <a:off x="21337346" y="6348395"/>
            <a:ext cx="418011" cy="418011"/>
          </a:xfrm>
          <a:prstGeom prst="ellipse">
            <a:avLst/>
          </a:prstGeom>
          <a:blipFill rotWithShape="1">
            <a:blip r:embed="rId15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6ADF5DE-8716-4CAC-AFB0-409CDE0BE4CA}"/>
              </a:ext>
            </a:extLst>
          </p:cNvPr>
          <p:cNvSpPr/>
          <p:nvPr/>
        </p:nvSpPr>
        <p:spPr>
          <a:xfrm>
            <a:off x="16852704" y="4983387"/>
            <a:ext cx="418011" cy="418011"/>
          </a:xfrm>
          <a:prstGeom prst="ellipse">
            <a:avLst/>
          </a:prstGeom>
          <a:blipFill rotWithShape="1">
            <a:blip r:embed="rId15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8EEBE51B-3A70-4084-9B2B-D9027984C83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4624786" y="7459764"/>
            <a:ext cx="5157135" cy="364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4153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1" grpId="0" animBg="1"/>
      <p:bldP spid="7" grpId="0" animBg="1"/>
      <p:bldP spid="12" grpId="0" animBg="1"/>
      <p:bldP spid="26" grpId="0" animBg="1"/>
      <p:bldP spid="1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37449-8C6B-41C3-80E1-C04D41427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4200" y="4947920"/>
            <a:ext cx="10515600" cy="3820160"/>
          </a:xfrm>
        </p:spPr>
        <p:txBody>
          <a:bodyPr/>
          <a:lstStyle/>
          <a:p>
            <a:pPr algn="ctr"/>
            <a:r>
              <a:rPr lang="en-GB" sz="11500" dirty="0"/>
              <a:t>Pythagoras and Trigonometry</a:t>
            </a:r>
          </a:p>
        </p:txBody>
      </p:sp>
    </p:spTree>
    <p:extLst>
      <p:ext uri="{BB962C8B-B14F-4D97-AF65-F5344CB8AC3E}">
        <p14:creationId xmlns:p14="http://schemas.microsoft.com/office/powerpoint/2010/main" val="3776590822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A9A06-420C-43EA-8C05-A2F30191D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Pythagoras and Surds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F8D716-8CF0-46B6-B929-B32036816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593" y="3977176"/>
            <a:ext cx="6260431" cy="62240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21D509-2588-4B16-924C-F8AE5077E279}"/>
              </a:ext>
            </a:extLst>
          </p:cNvPr>
          <p:cNvSpPr txBox="1"/>
          <p:nvPr/>
        </p:nvSpPr>
        <p:spPr>
          <a:xfrm>
            <a:off x="2357120" y="2166377"/>
            <a:ext cx="1930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solidFill>
                  <a:schemeClr val="tx1"/>
                </a:solidFill>
              </a:rPr>
              <a:t>How many different lengths can you draw on a 5 × 5 grid?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ED82F4-E8E3-47F2-982D-AE39E1B5DDD4}"/>
              </a:ext>
            </a:extLst>
          </p:cNvPr>
          <p:cNvSpPr txBox="1"/>
          <p:nvPr/>
        </p:nvSpPr>
        <p:spPr>
          <a:xfrm>
            <a:off x="11198859" y="5242535"/>
            <a:ext cx="11404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5400" dirty="0">
                <a:solidFill>
                  <a:schemeClr val="tx1"/>
                </a:solidFill>
              </a:rPr>
              <a:t>Work systematically.</a:t>
            </a:r>
          </a:p>
          <a:p>
            <a:pPr algn="ctr">
              <a:lnSpc>
                <a:spcPct val="150000"/>
              </a:lnSpc>
            </a:pPr>
            <a:r>
              <a:rPr lang="en-GB" sz="5400" dirty="0">
                <a:solidFill>
                  <a:schemeClr val="tx1"/>
                </a:solidFill>
              </a:rPr>
              <a:t>How can you count them all?</a:t>
            </a:r>
          </a:p>
          <a:p>
            <a:pPr algn="ctr">
              <a:lnSpc>
                <a:spcPct val="150000"/>
              </a:lnSpc>
            </a:pPr>
            <a:r>
              <a:rPr lang="en-GB" sz="5400" dirty="0">
                <a:solidFill>
                  <a:schemeClr val="tx1"/>
                </a:solidFill>
              </a:rPr>
              <a:t>What about different grid sizes?  </a:t>
            </a:r>
          </a:p>
        </p:txBody>
      </p:sp>
    </p:spTree>
    <p:extLst>
      <p:ext uri="{BB962C8B-B14F-4D97-AF65-F5344CB8AC3E}">
        <p14:creationId xmlns:p14="http://schemas.microsoft.com/office/powerpoint/2010/main" val="13916404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allAtOnce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3A843-7775-49A1-BDF1-D013DD21E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684000" cy="947651"/>
          </a:xfrm>
        </p:spPr>
        <p:txBody>
          <a:bodyPr/>
          <a:lstStyle/>
          <a:p>
            <a:r>
              <a:rPr lang="en-GB" dirty="0"/>
              <a:t>Pythagoras and Surds</a:t>
            </a:r>
            <a:br>
              <a:rPr lang="en-GB" dirty="0"/>
            </a:b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BB7580-365C-4D02-A3CF-A3B7D13C6EDC}"/>
              </a:ext>
            </a:extLst>
          </p:cNvPr>
          <p:cNvSpPr txBox="1"/>
          <p:nvPr/>
        </p:nvSpPr>
        <p:spPr>
          <a:xfrm>
            <a:off x="6426201" y="11613404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solidFill>
                  <a:schemeClr val="tx1"/>
                </a:solidFill>
              </a:rPr>
              <a:t>So what about an n × n grid?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B27E1F-8824-4C80-9006-D9ECF0970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3997" y="1945429"/>
            <a:ext cx="13556006" cy="926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5612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BB953-118E-42C8-82D1-9E58D38FF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Line Segments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4F99DE-EA82-4581-8015-DA94EEAC1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180" y="1525316"/>
            <a:ext cx="10317568" cy="82676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6E4677C-4A4C-4997-9F03-78BBC219F371}"/>
              </a:ext>
            </a:extLst>
          </p:cNvPr>
          <p:cNvSpPr txBox="1"/>
          <p:nvPr/>
        </p:nvSpPr>
        <p:spPr>
          <a:xfrm>
            <a:off x="4754880" y="10655069"/>
            <a:ext cx="13542168" cy="10060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5600" b="0" i="0" u="none" strike="noStrike" cap="none" spc="0" normalizeH="0" baseline="0" dirty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Roboto"/>
                <a:ea typeface="Roboto"/>
                <a:cs typeface="Roboto"/>
                <a:sym typeface="Roboto"/>
              </a:rPr>
              <a:t>d) What would the equation of the line be?</a:t>
            </a:r>
          </a:p>
        </p:txBody>
      </p:sp>
    </p:spTree>
    <p:extLst>
      <p:ext uri="{BB962C8B-B14F-4D97-AF65-F5344CB8AC3E}">
        <p14:creationId xmlns:p14="http://schemas.microsoft.com/office/powerpoint/2010/main" val="2628575421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F846B-898B-4562-9C14-76CD23F2A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“Tri-</a:t>
            </a:r>
            <a:r>
              <a:rPr lang="en-GB" dirty="0" err="1"/>
              <a:t>Thagoras</a:t>
            </a:r>
            <a:r>
              <a:rPr lang="en-GB" dirty="0"/>
              <a:t>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0285FF-C433-4307-A111-88359FBC20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7578" y="473825"/>
            <a:ext cx="10901680" cy="1229608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9128C253-73AA-4C84-83D9-7065222FE3B6}"/>
              </a:ext>
            </a:extLst>
          </p:cNvPr>
          <p:cNvGrpSpPr/>
          <p:nvPr/>
        </p:nvGrpSpPr>
        <p:grpSpPr>
          <a:xfrm>
            <a:off x="2737705" y="3772619"/>
            <a:ext cx="7076068" cy="4607628"/>
            <a:chOff x="3638818" y="1959262"/>
            <a:chExt cx="7076068" cy="460762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C85DADB-CF5C-406C-897C-4FE3978600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38818" y="1959262"/>
              <a:ext cx="7076068" cy="413433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A988E01-7A84-4048-8EBE-FA712D93A03E}"/>
                </a:ext>
              </a:extLst>
            </p:cNvPr>
            <p:cNvSpPr txBox="1"/>
            <p:nvPr/>
          </p:nvSpPr>
          <p:spPr>
            <a:xfrm>
              <a:off x="6570918" y="5868623"/>
              <a:ext cx="403956" cy="6982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l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3600" b="0" i="0" u="none" strike="noStrike" cap="none" spc="0" normalizeH="0" baseline="0" dirty="0">
                  <a:ln>
                    <a:noFill/>
                  </a:ln>
                  <a:solidFill>
                    <a:srgbClr val="53585F"/>
                  </a:solidFill>
                  <a:effectLst/>
                  <a:uFillTx/>
                  <a:latin typeface="Roboto"/>
                  <a:ea typeface="Roboto"/>
                  <a:cs typeface="Roboto"/>
                  <a:sym typeface="Roboto"/>
                </a:rPr>
                <a:t>4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C9D2167D-1FE9-44B6-A9E9-9ED0C3F316D2}"/>
              </a:ext>
            </a:extLst>
          </p:cNvPr>
          <p:cNvSpPr txBox="1"/>
          <p:nvPr/>
        </p:nvSpPr>
        <p:spPr>
          <a:xfrm>
            <a:off x="2535727" y="5490651"/>
            <a:ext cx="403956" cy="6982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600" b="0" i="0" u="none" strike="noStrike" cap="none" spc="0" normalizeH="0" baseline="0" dirty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Roboto"/>
                <a:ea typeface="Roboto"/>
                <a:cs typeface="Roboto"/>
                <a:sym typeface="Roboto"/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4566A1-3BBC-4866-97EA-60758308975E}"/>
              </a:ext>
            </a:extLst>
          </p:cNvPr>
          <p:cNvSpPr txBox="1"/>
          <p:nvPr/>
        </p:nvSpPr>
        <p:spPr>
          <a:xfrm>
            <a:off x="6219658" y="5037013"/>
            <a:ext cx="403956" cy="6982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600" b="0" i="0" u="none" strike="noStrike" cap="none" spc="0" normalizeH="0" baseline="0" dirty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Roboto"/>
                <a:ea typeface="Roboto"/>
                <a:cs typeface="Roboto"/>
                <a:sym typeface="Roboto"/>
              </a:rPr>
              <a:t>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16FDC3-724E-4D2F-ACEA-67FB24114BB9}"/>
              </a:ext>
            </a:extLst>
          </p:cNvPr>
          <p:cNvSpPr txBox="1"/>
          <p:nvPr/>
        </p:nvSpPr>
        <p:spPr>
          <a:xfrm>
            <a:off x="8175710" y="6895337"/>
            <a:ext cx="403956" cy="6982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600" b="0" i="1" u="none" strike="noStrike" cap="none" spc="0" normalizeH="0" baseline="0" dirty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Roboto"/>
              </a:rPr>
              <a:t>x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D166C5-A1B0-4D72-A8F1-C32596443DDC}"/>
              </a:ext>
            </a:extLst>
          </p:cNvPr>
          <p:cNvSpPr txBox="1"/>
          <p:nvPr/>
        </p:nvSpPr>
        <p:spPr>
          <a:xfrm>
            <a:off x="3442602" y="4531124"/>
            <a:ext cx="403956" cy="6982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600" b="0" i="1" u="none" strike="noStrike" cap="none" spc="0" normalizeH="0" baseline="0" dirty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Roboto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40512730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385BE-A303-4249-90DD-EE3AD9A2B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Pascal’s Triangle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51D2B9-9B10-4E98-AB2F-643B35004D48}"/>
              </a:ext>
            </a:extLst>
          </p:cNvPr>
          <p:cNvSpPr txBox="1"/>
          <p:nvPr/>
        </p:nvSpPr>
        <p:spPr>
          <a:xfrm>
            <a:off x="918481" y="1659257"/>
            <a:ext cx="22628317" cy="8829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4800" b="0" i="0" u="none" strike="noStrike" cap="none" spc="0" normalizeH="0" baseline="0" dirty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Roboto"/>
                <a:ea typeface="Roboto"/>
                <a:cs typeface="Roboto"/>
                <a:sym typeface="Roboto"/>
              </a:rPr>
              <a:t>How many ways can you write a whole number as a sum of other whole numbers?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75069C5-4818-497F-B50C-2945BA2625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6334416"/>
              </p:ext>
            </p:extLst>
          </p:nvPr>
        </p:nvGraphicFramePr>
        <p:xfrm>
          <a:off x="1854927" y="3195518"/>
          <a:ext cx="11901714" cy="8165406"/>
        </p:xfrm>
        <a:graphic>
          <a:graphicData uri="http://schemas.openxmlformats.org/drawingml/2006/table">
            <a:tbl>
              <a:tblPr firstRow="1" firstCol="1" bandRow="1">
                <a:tableStyleId>{CF821DB8-F4EB-4A41-A1BA-3FCAFE7338EE}</a:tableStyleId>
              </a:tblPr>
              <a:tblGrid>
                <a:gridCol w="1324316">
                  <a:extLst>
                    <a:ext uri="{9D8B030D-6E8A-4147-A177-3AD203B41FA5}">
                      <a16:colId xmlns:a16="http://schemas.microsoft.com/office/drawing/2014/main" val="4242875530"/>
                    </a:ext>
                  </a:extLst>
                </a:gridCol>
                <a:gridCol w="1618308">
                  <a:extLst>
                    <a:ext uri="{9D8B030D-6E8A-4147-A177-3AD203B41FA5}">
                      <a16:colId xmlns:a16="http://schemas.microsoft.com/office/drawing/2014/main" val="2439056074"/>
                    </a:ext>
                  </a:extLst>
                </a:gridCol>
                <a:gridCol w="1791818">
                  <a:extLst>
                    <a:ext uri="{9D8B030D-6E8A-4147-A177-3AD203B41FA5}">
                      <a16:colId xmlns:a16="http://schemas.microsoft.com/office/drawing/2014/main" val="2191839621"/>
                    </a:ext>
                  </a:extLst>
                </a:gridCol>
                <a:gridCol w="1791818">
                  <a:extLst>
                    <a:ext uri="{9D8B030D-6E8A-4147-A177-3AD203B41FA5}">
                      <a16:colId xmlns:a16="http://schemas.microsoft.com/office/drawing/2014/main" val="3330339264"/>
                    </a:ext>
                  </a:extLst>
                </a:gridCol>
                <a:gridCol w="1791818">
                  <a:extLst>
                    <a:ext uri="{9D8B030D-6E8A-4147-A177-3AD203B41FA5}">
                      <a16:colId xmlns:a16="http://schemas.microsoft.com/office/drawing/2014/main" val="1855033355"/>
                    </a:ext>
                  </a:extLst>
                </a:gridCol>
                <a:gridCol w="1791818">
                  <a:extLst>
                    <a:ext uri="{9D8B030D-6E8A-4147-A177-3AD203B41FA5}">
                      <a16:colId xmlns:a16="http://schemas.microsoft.com/office/drawing/2014/main" val="35884540"/>
                    </a:ext>
                  </a:extLst>
                </a:gridCol>
                <a:gridCol w="1791818">
                  <a:extLst>
                    <a:ext uri="{9D8B030D-6E8A-4147-A177-3AD203B41FA5}">
                      <a16:colId xmlns:a16="http://schemas.microsoft.com/office/drawing/2014/main" val="1360609692"/>
                    </a:ext>
                  </a:extLst>
                </a:gridCol>
              </a:tblGrid>
              <a:tr h="932754">
                <a:tc>
                  <a:txBody>
                    <a:bodyPr/>
                    <a:lstStyle/>
                    <a:p>
                      <a:r>
                        <a:rPr lang="en-GB" sz="2800" b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Target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800" b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One number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800" b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Two numbers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800" b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Three numbers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800" b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Four numbers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800" b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Five numbers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800" b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Total ways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73797123"/>
                  </a:ext>
                </a:extLst>
              </a:tr>
              <a:tr h="1065722">
                <a:tc>
                  <a:txBody>
                    <a:bodyPr/>
                    <a:lstStyle/>
                    <a:p>
                      <a:r>
                        <a:rPr lang="en-GB" sz="2800" b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800" b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800" b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800" b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800" b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800" b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800" b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205306"/>
                  </a:ext>
                </a:extLst>
              </a:tr>
              <a:tr h="1065722">
                <a:tc>
                  <a:txBody>
                    <a:bodyPr/>
                    <a:lstStyle/>
                    <a:p>
                      <a:r>
                        <a:rPr lang="en-GB" sz="2800" b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800" b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800" b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1+1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800" b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800" b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800" b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800" b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04577884"/>
                  </a:ext>
                </a:extLst>
              </a:tr>
              <a:tr h="1065722">
                <a:tc>
                  <a:txBody>
                    <a:bodyPr/>
                    <a:lstStyle/>
                    <a:p>
                      <a:r>
                        <a:rPr lang="en-GB" sz="2800" b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800" b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800" b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1+2</a:t>
                      </a:r>
                    </a:p>
                    <a:p>
                      <a:r>
                        <a:rPr lang="en-GB" sz="2800" b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2+1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800" b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1+1+1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800" b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800" b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800" b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1700212"/>
                  </a:ext>
                </a:extLst>
              </a:tr>
              <a:tr h="1353997">
                <a:tc>
                  <a:txBody>
                    <a:bodyPr/>
                    <a:lstStyle/>
                    <a:p>
                      <a:r>
                        <a:rPr lang="en-GB" sz="2800" b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800" b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800" b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1+3</a:t>
                      </a:r>
                    </a:p>
                    <a:p>
                      <a:r>
                        <a:rPr lang="en-GB" sz="2800" b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3+1</a:t>
                      </a:r>
                    </a:p>
                    <a:p>
                      <a:r>
                        <a:rPr lang="en-GB" sz="2800" b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2+2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800" b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1+1+2</a:t>
                      </a:r>
                    </a:p>
                    <a:p>
                      <a:r>
                        <a:rPr lang="en-GB" sz="2800" b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1+2+1</a:t>
                      </a:r>
                    </a:p>
                    <a:p>
                      <a:r>
                        <a:rPr lang="en-GB" sz="2800" b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2+1+1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800" b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1+1+1+1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800" b="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800" b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33294501"/>
                  </a:ext>
                </a:extLst>
              </a:tr>
              <a:tr h="2617728">
                <a:tc>
                  <a:txBody>
                    <a:bodyPr/>
                    <a:lstStyle/>
                    <a:p>
                      <a:r>
                        <a:rPr lang="en-GB" sz="2800" b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800" b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800" b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1+4</a:t>
                      </a:r>
                    </a:p>
                    <a:p>
                      <a:r>
                        <a:rPr lang="en-GB" sz="2800" b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4+1</a:t>
                      </a:r>
                    </a:p>
                    <a:p>
                      <a:r>
                        <a:rPr lang="en-GB" sz="2800" b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2+3</a:t>
                      </a:r>
                    </a:p>
                    <a:p>
                      <a:r>
                        <a:rPr lang="en-GB" sz="2800" b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3+2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800" b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1+1+3</a:t>
                      </a:r>
                    </a:p>
                    <a:p>
                      <a:r>
                        <a:rPr lang="en-GB" sz="2800" b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1+3+1</a:t>
                      </a:r>
                    </a:p>
                    <a:p>
                      <a:r>
                        <a:rPr lang="en-GB" sz="2800" b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3+1+1</a:t>
                      </a:r>
                    </a:p>
                    <a:p>
                      <a:r>
                        <a:rPr lang="en-GB" sz="2800" b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1+2+2</a:t>
                      </a:r>
                    </a:p>
                    <a:p>
                      <a:r>
                        <a:rPr lang="en-GB" sz="2800" b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2+1+2</a:t>
                      </a:r>
                    </a:p>
                    <a:p>
                      <a:r>
                        <a:rPr lang="en-GB" sz="2800" b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2+2+1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800" b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1+1+1+2</a:t>
                      </a:r>
                    </a:p>
                    <a:p>
                      <a:r>
                        <a:rPr lang="en-GB" sz="2800" b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1+1+2+1</a:t>
                      </a:r>
                    </a:p>
                    <a:p>
                      <a:r>
                        <a:rPr lang="en-GB" sz="2800" b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1+2+1+1</a:t>
                      </a:r>
                    </a:p>
                    <a:p>
                      <a:r>
                        <a:rPr lang="en-GB" sz="2800" b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2+1+1+1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800" b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1+1+1+1+1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800" b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8599444"/>
                  </a:ext>
                </a:extLst>
              </a:tr>
            </a:tbl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062C81C9-FD30-453B-A0D2-2ABF987959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682" y="2938723"/>
            <a:ext cx="7975398" cy="469737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D4BEBB0-28F9-4BDE-925C-173D77AA8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29359" y="8032631"/>
            <a:ext cx="5458044" cy="377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1036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4BC62-8D5B-4C23-BA03-883CEF34C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Trigonometry and Sine rule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8D57177-E456-40B2-BAD9-9FAEF6EDC33B}"/>
              </a:ext>
            </a:extLst>
          </p:cNvPr>
          <p:cNvGrpSpPr/>
          <p:nvPr/>
        </p:nvGrpSpPr>
        <p:grpSpPr>
          <a:xfrm>
            <a:off x="8737920" y="1868233"/>
            <a:ext cx="7250795" cy="4134332"/>
            <a:chOff x="3464091" y="1959262"/>
            <a:chExt cx="7250795" cy="413433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1647236-481E-4DEB-956F-1AC7DDDBA0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38818" y="1959262"/>
              <a:ext cx="7076068" cy="4134332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9E09A3A-C72B-446A-BB5B-7BE3BB60480B}"/>
                </a:ext>
              </a:extLst>
            </p:cNvPr>
            <p:cNvSpPr txBox="1"/>
            <p:nvPr/>
          </p:nvSpPr>
          <p:spPr>
            <a:xfrm>
              <a:off x="6974874" y="3237132"/>
              <a:ext cx="403956" cy="6982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71437" tIns="71437" rIns="71437" bIns="71437" numCol="1" spcCol="38100" rtlCol="0" anchor="ctr">
              <a:spAutoFit/>
            </a:bodyPr>
            <a:lstStyle/>
            <a:p>
              <a:pPr marL="0" marR="0" indent="0" algn="l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3600" b="0" i="0" u="none" strike="noStrike" cap="none" spc="0" normalizeH="0" baseline="0" dirty="0">
                  <a:ln>
                    <a:noFill/>
                  </a:ln>
                  <a:solidFill>
                    <a:srgbClr val="53585F"/>
                  </a:solidFill>
                  <a:effectLst/>
                  <a:uFillTx/>
                  <a:latin typeface="Roboto"/>
                  <a:ea typeface="Roboto"/>
                  <a:cs typeface="Roboto"/>
                  <a:sym typeface="Roboto"/>
                </a:rPr>
                <a:t>5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D8B9DCC-1C97-4B58-8F58-8323D014139C}"/>
                </a:ext>
              </a:extLst>
            </p:cNvPr>
            <p:cNvSpPr txBox="1"/>
            <p:nvPr/>
          </p:nvSpPr>
          <p:spPr>
            <a:xfrm>
              <a:off x="8752667" y="5170356"/>
              <a:ext cx="836767" cy="6982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71437" tIns="71437" rIns="71437" bIns="71437" numCol="1" spcCol="38100" rtlCol="0" anchor="ctr">
              <a:spAutoFit/>
            </a:bodyPr>
            <a:lstStyle/>
            <a:p>
              <a:pPr marL="0" marR="0" indent="0" algn="l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3600" b="0" i="0" u="none" strike="noStrike" cap="none" spc="0" normalizeH="0" baseline="0" dirty="0">
                  <a:ln>
                    <a:noFill/>
                  </a:ln>
                  <a:solidFill>
                    <a:srgbClr val="53585F"/>
                  </a:solidFill>
                  <a:effectLst/>
                  <a:uFillTx/>
                  <a:latin typeface="Roboto"/>
                  <a:ea typeface="Roboto"/>
                  <a:cs typeface="Roboto"/>
                  <a:sym typeface="Roboto"/>
                </a:rPr>
                <a:t>35°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5E97252-27FA-4620-8BC4-F47DC81F868A}"/>
                </a:ext>
              </a:extLst>
            </p:cNvPr>
            <p:cNvSpPr txBox="1"/>
            <p:nvPr/>
          </p:nvSpPr>
          <p:spPr>
            <a:xfrm>
              <a:off x="3464091" y="3618902"/>
              <a:ext cx="349454" cy="6982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71437" tIns="71437" rIns="71437" bIns="71437" numCol="1" spcCol="38100" rtlCol="0" anchor="ctr">
              <a:spAutoFit/>
            </a:bodyPr>
            <a:lstStyle/>
            <a:p>
              <a:pPr marL="0" marR="0" indent="0" algn="l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3600" b="0" i="1" u="none" strike="noStrike" cap="none" spc="0" normalizeH="0" baseline="0" dirty="0">
                  <a:ln>
                    <a:noFill/>
                  </a:ln>
                  <a:solidFill>
                    <a:srgbClr val="53585F"/>
                  </a:solidFill>
                  <a:effectLst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Roboto"/>
                </a:rPr>
                <a:t>x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EA672E6-31B2-48FC-AA8F-FA1916B4BC57}"/>
                  </a:ext>
                </a:extLst>
              </p:cNvPr>
              <p:cNvSpPr txBox="1"/>
              <p:nvPr/>
            </p:nvSpPr>
            <p:spPr>
              <a:xfrm>
                <a:off x="4058502" y="8139811"/>
                <a:ext cx="3340850" cy="147591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spAutoFit/>
              </a:bodyPr>
              <a:lstStyle/>
              <a:p>
                <a:pPr marL="0" marR="0" indent="0" algn="l" defTabSz="821531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0" lang="en-GB" sz="5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53585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Roboto"/>
                              <a:cs typeface="Roboto"/>
                              <a:sym typeface="Roboto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en-GB" sz="5600" b="0" i="0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53585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Roboto"/>
                              <a:cs typeface="Roboto"/>
                              <a:sym typeface="Roboto"/>
                            </a:rPr>
                            <m:t>sin</m:t>
                          </m:r>
                        </m:fName>
                        <m:e>
                          <m:r>
                            <a:rPr kumimoji="0" lang="en-GB" sz="5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53585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Roboto"/>
                              <a:cs typeface="Roboto"/>
                              <a:sym typeface="Roboto"/>
                            </a:rPr>
                            <m:t>35</m:t>
                          </m:r>
                        </m:e>
                      </m:func>
                      <m:r>
                        <a:rPr kumimoji="0" lang="en-GB" sz="5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53585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Roboto"/>
                          <a:cs typeface="Roboto"/>
                          <a:sym typeface="Roboto"/>
                        </a:rPr>
                        <m:t>=</m:t>
                      </m:r>
                      <m:f>
                        <m:fPr>
                          <m:ctrlPr>
                            <a:rPr kumimoji="0" lang="en-GB" sz="5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53585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Roboto"/>
                              <a:cs typeface="Roboto"/>
                              <a:sym typeface="Roboto"/>
                            </a:rPr>
                          </m:ctrlPr>
                        </m:fPr>
                        <m:num>
                          <m:r>
                            <a:rPr kumimoji="0" lang="en-GB" sz="5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53585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Roboto"/>
                              <a:cs typeface="Roboto"/>
                              <a:sym typeface="Roboto"/>
                            </a:rPr>
                            <m:t>𝑥</m:t>
                          </m:r>
                        </m:num>
                        <m:den>
                          <m:r>
                            <a:rPr kumimoji="0" lang="en-GB" sz="5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53585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Roboto"/>
                              <a:cs typeface="Roboto"/>
                              <a:sym typeface="Roboto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kumimoji="0" lang="en-GB" sz="5600" b="0" i="0" u="none" strike="noStrike" cap="none" spc="0" normalizeH="0" baseline="0" dirty="0">
                  <a:ln>
                    <a:noFill/>
                  </a:ln>
                  <a:solidFill>
                    <a:srgbClr val="53585F"/>
                  </a:solidFill>
                  <a:effectLst/>
                  <a:uFillTx/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EA672E6-31B2-48FC-AA8F-FA1916B4BC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8502" y="8139811"/>
                <a:ext cx="3340850" cy="147591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22B93A7-140A-48AD-AB19-1B271B1E5715}"/>
                  </a:ext>
                </a:extLst>
              </p:cNvPr>
              <p:cNvSpPr txBox="1"/>
              <p:nvPr/>
            </p:nvSpPr>
            <p:spPr>
              <a:xfrm>
                <a:off x="14592719" y="7874399"/>
                <a:ext cx="4761303" cy="163660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spAutoFit/>
              </a:bodyPr>
              <a:lstStyle/>
              <a:p>
                <a:pPr marL="0" marR="0" indent="0" algn="l" defTabSz="821531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5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53585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Roboto"/>
                              <a:cs typeface="Roboto"/>
                              <a:sym typeface="Roboto"/>
                            </a:rPr>
                          </m:ctrlPr>
                        </m:fPr>
                        <m:num>
                          <m:r>
                            <a:rPr kumimoji="0" lang="en-GB" sz="5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53585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Roboto"/>
                              <a:cs typeface="Roboto"/>
                              <a:sym typeface="Roboto"/>
                            </a:rPr>
                            <m:t>𝑥</m:t>
                          </m:r>
                        </m:num>
                        <m:den>
                          <m:func>
                            <m:funcPr>
                              <m:ctrlPr>
                                <a:rPr kumimoji="0" lang="en-GB" sz="5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53585F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Roboto"/>
                                  <a:cs typeface="Roboto"/>
                                  <a:sym typeface="Roboto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kumimoji="0" lang="en-GB" sz="5600" b="0" i="0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53585F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Roboto"/>
                                  <a:cs typeface="Roboto"/>
                                  <a:sym typeface="Roboto"/>
                                </a:rPr>
                                <m:t>sin</m:t>
                              </m:r>
                            </m:fName>
                            <m:e>
                              <m:r>
                                <a:rPr kumimoji="0" lang="en-GB" sz="5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53585F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Roboto"/>
                                  <a:cs typeface="Roboto"/>
                                  <a:sym typeface="Roboto"/>
                                </a:rPr>
                                <m:t>35</m:t>
                              </m:r>
                            </m:e>
                          </m:func>
                        </m:den>
                      </m:f>
                      <m:r>
                        <a:rPr kumimoji="0" lang="en-GB" sz="5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53585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Roboto"/>
                          <a:cs typeface="Roboto"/>
                          <a:sym typeface="Roboto"/>
                        </a:rPr>
                        <m:t>=</m:t>
                      </m:r>
                      <m:f>
                        <m:fPr>
                          <m:ctrlPr>
                            <a:rPr kumimoji="0" lang="en-GB" sz="5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53585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Roboto"/>
                              <a:cs typeface="Roboto"/>
                              <a:sym typeface="Roboto"/>
                            </a:rPr>
                          </m:ctrlPr>
                        </m:fPr>
                        <m:num>
                          <m:r>
                            <a:rPr kumimoji="0" lang="en-GB" sz="5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53585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Roboto"/>
                              <a:cs typeface="Roboto"/>
                              <a:sym typeface="Roboto"/>
                            </a:rPr>
                            <m:t>5</m:t>
                          </m:r>
                        </m:num>
                        <m:den>
                          <m:func>
                            <m:funcPr>
                              <m:ctrlPr>
                                <a:rPr kumimoji="0" lang="en-GB" sz="5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53585F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Roboto"/>
                                  <a:cs typeface="Roboto"/>
                                  <a:sym typeface="Roboto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kumimoji="0" lang="en-GB" sz="5600" b="0" i="0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53585F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Roboto"/>
                                  <a:cs typeface="Roboto"/>
                                  <a:sym typeface="Roboto"/>
                                </a:rPr>
                                <m:t>sin</m:t>
                              </m:r>
                            </m:fName>
                            <m:e>
                              <m:r>
                                <a:rPr kumimoji="0" lang="en-GB" sz="5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53585F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Roboto"/>
                                  <a:cs typeface="Roboto"/>
                                  <a:sym typeface="Roboto"/>
                                </a:rPr>
                                <m:t>90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kumimoji="0" lang="en-GB" sz="5600" b="0" i="0" u="none" strike="noStrike" cap="none" spc="0" normalizeH="0" baseline="0" dirty="0">
                  <a:ln>
                    <a:noFill/>
                  </a:ln>
                  <a:solidFill>
                    <a:srgbClr val="53585F"/>
                  </a:solidFill>
                  <a:effectLst/>
                  <a:uFillTx/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22B93A7-140A-48AD-AB19-1B271B1E57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92719" y="7874399"/>
                <a:ext cx="4761303" cy="163660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73FD775-6004-4578-BF9B-BBA1B3071836}"/>
                  </a:ext>
                </a:extLst>
              </p:cNvPr>
              <p:cNvSpPr txBox="1"/>
              <p:nvPr/>
            </p:nvSpPr>
            <p:spPr>
              <a:xfrm>
                <a:off x="5466423" y="10433424"/>
                <a:ext cx="3865857" cy="86177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>
                <a:spAutoFit/>
              </a:bodyPr>
              <a:lstStyle/>
              <a:p>
                <a:pPr marL="0" marR="0" indent="0" algn="l" defTabSz="821531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5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53585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Roboto"/>
                          <a:cs typeface="Roboto"/>
                          <a:sym typeface="Roboto"/>
                        </a:rPr>
                        <m:t>𝑥</m:t>
                      </m:r>
                      <m:r>
                        <a:rPr kumimoji="0" lang="en-GB" sz="5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53585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Roboto"/>
                          <a:cs typeface="Roboto"/>
                          <a:sym typeface="Roboto"/>
                        </a:rPr>
                        <m:t>=5</m:t>
                      </m:r>
                      <m:func>
                        <m:funcPr>
                          <m:ctrlPr>
                            <a:rPr kumimoji="0" lang="en-GB" sz="5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53585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Roboto"/>
                              <a:cs typeface="Roboto"/>
                              <a:sym typeface="Roboto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en-GB" sz="5600" b="0" i="0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53585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Roboto"/>
                              <a:cs typeface="Roboto"/>
                              <a:sym typeface="Roboto"/>
                            </a:rPr>
                            <m:t>sin</m:t>
                          </m:r>
                        </m:fName>
                        <m:e>
                          <m:r>
                            <a:rPr kumimoji="0" lang="en-GB" sz="5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53585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Roboto"/>
                              <a:cs typeface="Roboto"/>
                              <a:sym typeface="Roboto"/>
                            </a:rPr>
                            <m:t>35</m:t>
                          </m:r>
                        </m:e>
                      </m:func>
                    </m:oMath>
                  </m:oMathPara>
                </a14:m>
                <a:endParaRPr kumimoji="0" lang="en-GB" sz="5600" b="0" i="0" u="none" strike="noStrike" cap="none" spc="0" normalizeH="0" baseline="0" dirty="0">
                  <a:ln>
                    <a:noFill/>
                  </a:ln>
                  <a:solidFill>
                    <a:srgbClr val="53585F"/>
                  </a:solidFill>
                  <a:effectLst/>
                  <a:uFillTx/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73FD775-6004-4578-BF9B-BBA1B30718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6423" y="10433424"/>
                <a:ext cx="3865857" cy="8617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CEAD3E3-4C0E-4060-8128-3B37550D2A14}"/>
                  </a:ext>
                </a:extLst>
              </p:cNvPr>
              <p:cNvSpPr txBox="1"/>
              <p:nvPr/>
            </p:nvSpPr>
            <p:spPr>
              <a:xfrm>
                <a:off x="16029764" y="10138036"/>
                <a:ext cx="3858107" cy="163660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spAutoFit/>
              </a:bodyPr>
              <a:lstStyle/>
              <a:p>
                <a:pPr marL="0" marR="0" indent="0" algn="l" defTabSz="821531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5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53585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Roboto"/>
                          <a:cs typeface="Roboto"/>
                          <a:sym typeface="Roboto"/>
                        </a:rPr>
                        <m:t>𝑥</m:t>
                      </m:r>
                      <m:r>
                        <a:rPr kumimoji="0" lang="en-GB" sz="5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53585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Roboto"/>
                          <a:cs typeface="Roboto"/>
                          <a:sym typeface="Roboto"/>
                        </a:rPr>
                        <m:t>=</m:t>
                      </m:r>
                      <m:f>
                        <m:fPr>
                          <m:ctrlPr>
                            <a:rPr kumimoji="0" lang="en-GB" sz="5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53585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Roboto"/>
                              <a:cs typeface="Roboto"/>
                              <a:sym typeface="Roboto"/>
                            </a:rPr>
                          </m:ctrlPr>
                        </m:fPr>
                        <m:num>
                          <m:r>
                            <a:rPr kumimoji="0" lang="en-GB" sz="5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53585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Roboto"/>
                              <a:cs typeface="Roboto"/>
                              <a:sym typeface="Roboto"/>
                            </a:rPr>
                            <m:t>5</m:t>
                          </m:r>
                          <m:func>
                            <m:funcPr>
                              <m:ctrlPr>
                                <a:rPr kumimoji="0" lang="en-GB" sz="5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53585F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Roboto"/>
                                  <a:cs typeface="Roboto"/>
                                  <a:sym typeface="Roboto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kumimoji="0" lang="en-GB" sz="5600" b="0" i="0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53585F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Roboto"/>
                                  <a:cs typeface="Roboto"/>
                                  <a:sym typeface="Roboto"/>
                                </a:rPr>
                                <m:t>sin</m:t>
                              </m:r>
                            </m:fName>
                            <m:e>
                              <m:r>
                                <a:rPr kumimoji="0" lang="en-GB" sz="5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53585F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Roboto"/>
                                  <a:cs typeface="Roboto"/>
                                  <a:sym typeface="Roboto"/>
                                </a:rPr>
                                <m:t>35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kumimoji="0" lang="en-GB" sz="5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53585F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Roboto"/>
                                  <a:cs typeface="Roboto"/>
                                  <a:sym typeface="Roboto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kumimoji="0" lang="en-GB" sz="5600" b="0" i="0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53585F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Roboto"/>
                                  <a:cs typeface="Roboto"/>
                                  <a:sym typeface="Roboto"/>
                                </a:rPr>
                                <m:t>sin</m:t>
                              </m:r>
                            </m:fName>
                            <m:e>
                              <m:r>
                                <a:rPr kumimoji="0" lang="en-GB" sz="56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53585F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Roboto"/>
                                  <a:cs typeface="Roboto"/>
                                  <a:sym typeface="Roboto"/>
                                </a:rPr>
                                <m:t>90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kumimoji="0" lang="en-GB" sz="5600" b="0" i="0" u="none" strike="noStrike" cap="none" spc="0" normalizeH="0" baseline="0" dirty="0">
                  <a:ln>
                    <a:noFill/>
                  </a:ln>
                  <a:solidFill>
                    <a:srgbClr val="53585F"/>
                  </a:solidFill>
                  <a:effectLst/>
                  <a:uFillTx/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CEAD3E3-4C0E-4060-8128-3B37550D2A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29764" y="10138036"/>
                <a:ext cx="3858107" cy="163660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D5CD1981-68D4-4173-9098-E902A96F4FE8}"/>
              </a:ext>
            </a:extLst>
          </p:cNvPr>
          <p:cNvSpPr txBox="1"/>
          <p:nvPr/>
        </p:nvSpPr>
        <p:spPr>
          <a:xfrm>
            <a:off x="1474146" y="6461876"/>
            <a:ext cx="91938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5400" u="sng" dirty="0">
                <a:solidFill>
                  <a:schemeClr val="tx1"/>
                </a:solidFill>
              </a:rPr>
              <a:t>Right-angled Trigonometry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16BD1F-F463-4436-8C9E-46A48158DF92}"/>
              </a:ext>
            </a:extLst>
          </p:cNvPr>
          <p:cNvSpPr txBox="1"/>
          <p:nvPr/>
        </p:nvSpPr>
        <p:spPr>
          <a:xfrm>
            <a:off x="14197293" y="6418799"/>
            <a:ext cx="55521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5400" u="sng" dirty="0">
                <a:solidFill>
                  <a:schemeClr val="tx1"/>
                </a:solidFill>
              </a:rPr>
              <a:t>Sine Rule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16AF51F-3F20-49FB-8667-0D8C03B5F6B1}"/>
              </a:ext>
            </a:extLst>
          </p:cNvPr>
          <p:cNvCxnSpPr>
            <a:cxnSpLocks/>
          </p:cNvCxnSpPr>
          <p:nvPr/>
        </p:nvCxnSpPr>
        <p:spPr>
          <a:xfrm flipV="1">
            <a:off x="12401901" y="6454916"/>
            <a:ext cx="0" cy="5594844"/>
          </a:xfrm>
          <a:prstGeom prst="line">
            <a:avLst/>
          </a:prstGeom>
          <a:noFill/>
          <a:ln w="5715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9988051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0" grpId="0"/>
      <p:bldP spid="12" grpId="0" uiExpand="1" build="allAtOnce"/>
      <p:bldP spid="13" grpId="0" uiExpand="1" build="allAtOnce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4BC62-8D5B-4C23-BA03-883CEF34C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Pythagoras and Cosine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AF472EE-9563-4F8C-8005-EC8E4B8CA512}"/>
                  </a:ext>
                </a:extLst>
              </p:cNvPr>
              <p:cNvSpPr txBox="1"/>
              <p:nvPr/>
            </p:nvSpPr>
            <p:spPr>
              <a:xfrm>
                <a:off x="3540585" y="8292327"/>
                <a:ext cx="4581831" cy="86177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spAutoFit/>
              </a:bodyPr>
              <a:lstStyle/>
              <a:p>
                <a:pPr marL="0" marR="0" indent="0" algn="l" defTabSz="821531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GB" sz="5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53585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Roboto"/>
                              <a:cs typeface="Roboto"/>
                              <a:sym typeface="Roboto"/>
                            </a:rPr>
                          </m:ctrlPr>
                        </m:sSupPr>
                        <m:e>
                          <m:r>
                            <a:rPr kumimoji="0" lang="en-GB" sz="5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53585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Roboto"/>
                              <a:cs typeface="Roboto"/>
                              <a:sym typeface="Roboto"/>
                            </a:rPr>
                            <m:t>𝑥</m:t>
                          </m:r>
                        </m:e>
                        <m:sup>
                          <m:r>
                            <a:rPr kumimoji="0" lang="en-GB" sz="5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53585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Roboto"/>
                              <a:cs typeface="Roboto"/>
                              <a:sym typeface="Roboto"/>
                            </a:rPr>
                            <m:t>2</m:t>
                          </m:r>
                        </m:sup>
                      </m:sSup>
                      <m:r>
                        <a:rPr kumimoji="0" lang="en-GB" sz="5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53585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Roboto"/>
                          <a:cs typeface="Roboto"/>
                          <a:sym typeface="Roboto"/>
                        </a:rPr>
                        <m:t>=</m:t>
                      </m:r>
                      <m:sSup>
                        <m:sSupPr>
                          <m:ctrlPr>
                            <a:rPr kumimoji="0" lang="en-GB" sz="5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53585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Roboto"/>
                              <a:cs typeface="Roboto"/>
                              <a:sym typeface="Roboto"/>
                            </a:rPr>
                          </m:ctrlPr>
                        </m:sSupPr>
                        <m:e>
                          <m:r>
                            <a:rPr kumimoji="0" lang="en-GB" sz="5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53585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Roboto"/>
                              <a:cs typeface="Roboto"/>
                              <a:sym typeface="Roboto"/>
                            </a:rPr>
                            <m:t>9</m:t>
                          </m:r>
                        </m:e>
                        <m:sup>
                          <m:r>
                            <a:rPr kumimoji="0" lang="en-GB" sz="5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53585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Roboto"/>
                              <a:cs typeface="Roboto"/>
                              <a:sym typeface="Roboto"/>
                            </a:rPr>
                            <m:t>2</m:t>
                          </m:r>
                        </m:sup>
                      </m:sSup>
                      <m:r>
                        <a:rPr kumimoji="0" lang="en-GB" sz="5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53585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Roboto"/>
                          <a:cs typeface="Roboto"/>
                          <a:sym typeface="Roboto"/>
                        </a:rPr>
                        <m:t>+</m:t>
                      </m:r>
                      <m:sSup>
                        <m:sSupPr>
                          <m:ctrlPr>
                            <a:rPr kumimoji="0" lang="en-GB" sz="5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53585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Roboto"/>
                              <a:cs typeface="Roboto"/>
                              <a:sym typeface="Roboto"/>
                            </a:rPr>
                          </m:ctrlPr>
                        </m:sSupPr>
                        <m:e>
                          <m:r>
                            <a:rPr kumimoji="0" lang="en-GB" sz="5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53585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Roboto"/>
                              <a:cs typeface="Roboto"/>
                              <a:sym typeface="Roboto"/>
                            </a:rPr>
                            <m:t>12</m:t>
                          </m:r>
                        </m:e>
                        <m:sup>
                          <m:r>
                            <a:rPr kumimoji="0" lang="en-GB" sz="5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53585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Roboto"/>
                              <a:cs typeface="Roboto"/>
                              <a:sym typeface="Roboto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0" lang="en-GB" sz="5600" b="0" i="0" u="none" strike="noStrike" cap="none" spc="0" normalizeH="0" baseline="0" dirty="0">
                  <a:ln>
                    <a:noFill/>
                  </a:ln>
                  <a:solidFill>
                    <a:srgbClr val="53585F"/>
                  </a:solidFill>
                  <a:effectLst/>
                  <a:uFillTx/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AF472EE-9563-4F8C-8005-EC8E4B8CA5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0585" y="8292327"/>
                <a:ext cx="4581831" cy="8617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FE13AEA-8D82-4C78-B5C3-D3111458DC78}"/>
                  </a:ext>
                </a:extLst>
              </p:cNvPr>
              <p:cNvSpPr txBox="1"/>
              <p:nvPr/>
            </p:nvSpPr>
            <p:spPr>
              <a:xfrm>
                <a:off x="12758308" y="8335934"/>
                <a:ext cx="10263130" cy="86177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spAutoFit/>
              </a:bodyPr>
              <a:lstStyle/>
              <a:p>
                <a:pPr marL="0" marR="0" indent="0" algn="l" defTabSz="821531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GB" sz="5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53585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Roboto"/>
                              <a:cs typeface="Roboto"/>
                              <a:sym typeface="Roboto"/>
                            </a:rPr>
                          </m:ctrlPr>
                        </m:sSupPr>
                        <m:e>
                          <m:r>
                            <a:rPr kumimoji="0" lang="en-GB" sz="5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53585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Roboto"/>
                              <a:cs typeface="Roboto"/>
                              <a:sym typeface="Roboto"/>
                            </a:rPr>
                            <m:t>𝑥</m:t>
                          </m:r>
                        </m:e>
                        <m:sup>
                          <m:r>
                            <a:rPr kumimoji="0" lang="en-GB" sz="5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53585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Roboto"/>
                              <a:cs typeface="Roboto"/>
                              <a:sym typeface="Roboto"/>
                            </a:rPr>
                            <m:t>2</m:t>
                          </m:r>
                        </m:sup>
                      </m:sSup>
                      <m:r>
                        <a:rPr kumimoji="0" lang="en-GB" sz="5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53585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Roboto"/>
                          <a:cs typeface="Roboto"/>
                          <a:sym typeface="Roboto"/>
                        </a:rPr>
                        <m:t>=</m:t>
                      </m:r>
                      <m:sSup>
                        <m:sSupPr>
                          <m:ctrlPr>
                            <a:rPr kumimoji="0" lang="en-GB" sz="5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53585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Roboto"/>
                              <a:cs typeface="Roboto"/>
                              <a:sym typeface="Roboto"/>
                            </a:rPr>
                          </m:ctrlPr>
                        </m:sSupPr>
                        <m:e>
                          <m:r>
                            <a:rPr kumimoji="0" lang="en-GB" sz="5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53585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Roboto"/>
                              <a:cs typeface="Roboto"/>
                              <a:sym typeface="Roboto"/>
                            </a:rPr>
                            <m:t>9</m:t>
                          </m:r>
                        </m:e>
                        <m:sup>
                          <m:r>
                            <a:rPr kumimoji="0" lang="en-GB" sz="5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53585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Roboto"/>
                              <a:cs typeface="Roboto"/>
                              <a:sym typeface="Roboto"/>
                            </a:rPr>
                            <m:t>2</m:t>
                          </m:r>
                        </m:sup>
                      </m:sSup>
                      <m:r>
                        <a:rPr kumimoji="0" lang="en-GB" sz="5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53585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Roboto"/>
                          <a:cs typeface="Roboto"/>
                          <a:sym typeface="Roboto"/>
                        </a:rPr>
                        <m:t>+</m:t>
                      </m:r>
                      <m:sSup>
                        <m:sSupPr>
                          <m:ctrlPr>
                            <a:rPr kumimoji="0" lang="en-GB" sz="5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53585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Roboto"/>
                              <a:cs typeface="Roboto"/>
                              <a:sym typeface="Roboto"/>
                            </a:rPr>
                          </m:ctrlPr>
                        </m:sSupPr>
                        <m:e>
                          <m:r>
                            <a:rPr kumimoji="0" lang="en-GB" sz="5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53585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Roboto"/>
                              <a:cs typeface="Roboto"/>
                              <a:sym typeface="Roboto"/>
                            </a:rPr>
                            <m:t>12</m:t>
                          </m:r>
                        </m:e>
                        <m:sup>
                          <m:r>
                            <a:rPr kumimoji="0" lang="en-GB" sz="5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53585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Roboto"/>
                              <a:cs typeface="Roboto"/>
                              <a:sym typeface="Roboto"/>
                            </a:rPr>
                            <m:t>2</m:t>
                          </m:r>
                        </m:sup>
                      </m:sSup>
                      <m:r>
                        <a:rPr kumimoji="0" lang="en-GB" sz="5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53585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Roboto"/>
                          <a:cs typeface="Roboto"/>
                          <a:sym typeface="Roboto"/>
                        </a:rPr>
                        <m:t>−2</m:t>
                      </m:r>
                      <m:d>
                        <m:dPr>
                          <m:ctrlPr>
                            <a:rPr kumimoji="0" lang="en-GB" sz="5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53585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Roboto"/>
                              <a:cs typeface="Roboto"/>
                              <a:sym typeface="Roboto"/>
                            </a:rPr>
                          </m:ctrlPr>
                        </m:dPr>
                        <m:e>
                          <m:r>
                            <a:rPr kumimoji="0" lang="en-GB" sz="5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53585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Roboto"/>
                              <a:cs typeface="Roboto"/>
                              <a:sym typeface="Roboto"/>
                            </a:rPr>
                            <m:t>9</m:t>
                          </m:r>
                        </m:e>
                      </m:d>
                      <m:d>
                        <m:dPr>
                          <m:ctrlPr>
                            <a:rPr kumimoji="0" lang="en-GB" sz="5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53585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Roboto"/>
                              <a:cs typeface="Roboto"/>
                              <a:sym typeface="Roboto"/>
                            </a:rPr>
                          </m:ctrlPr>
                        </m:dPr>
                        <m:e>
                          <m:r>
                            <a:rPr kumimoji="0" lang="en-GB" sz="5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53585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Roboto"/>
                              <a:cs typeface="Roboto"/>
                              <a:sym typeface="Roboto"/>
                            </a:rPr>
                            <m:t>12</m:t>
                          </m:r>
                        </m:e>
                      </m:d>
                      <m:func>
                        <m:funcPr>
                          <m:ctrlPr>
                            <a:rPr kumimoji="0" lang="en-GB" sz="5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53585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Roboto"/>
                              <a:cs typeface="Roboto"/>
                              <a:sym typeface="Roboto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en-GB" sz="5600" b="0" i="0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53585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Roboto"/>
                              <a:cs typeface="Roboto"/>
                              <a:sym typeface="Roboto"/>
                            </a:rPr>
                            <m:t>cos</m:t>
                          </m:r>
                        </m:fName>
                        <m:e>
                          <m:r>
                            <a:rPr kumimoji="0" lang="en-GB" sz="5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53585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Roboto"/>
                              <a:cs typeface="Roboto"/>
                              <a:sym typeface="Roboto"/>
                            </a:rPr>
                            <m:t>90</m:t>
                          </m:r>
                        </m:e>
                      </m:func>
                    </m:oMath>
                  </m:oMathPara>
                </a14:m>
                <a:endParaRPr kumimoji="0" lang="en-GB" sz="5600" b="0" i="0" u="none" strike="noStrike" cap="none" spc="0" normalizeH="0" baseline="0" dirty="0">
                  <a:ln>
                    <a:noFill/>
                  </a:ln>
                  <a:solidFill>
                    <a:srgbClr val="53585F"/>
                  </a:solidFill>
                  <a:effectLst/>
                  <a:uFillTx/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FE13AEA-8D82-4C78-B5C3-D3111458DC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8308" y="8335934"/>
                <a:ext cx="10263130" cy="8617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2E8A9FEA-2480-450F-BF9F-C5A1B7EB6B85}"/>
              </a:ext>
            </a:extLst>
          </p:cNvPr>
          <p:cNvGrpSpPr/>
          <p:nvPr/>
        </p:nvGrpSpPr>
        <p:grpSpPr>
          <a:xfrm>
            <a:off x="8367478" y="1818663"/>
            <a:ext cx="7278046" cy="4660781"/>
            <a:chOff x="8367478" y="1818663"/>
            <a:chExt cx="7278046" cy="4660781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78F1183-0D52-40B1-9843-08D249E9F052}"/>
                </a:ext>
              </a:extLst>
            </p:cNvPr>
            <p:cNvGrpSpPr/>
            <p:nvPr/>
          </p:nvGrpSpPr>
          <p:grpSpPr>
            <a:xfrm>
              <a:off x="8367478" y="1818663"/>
              <a:ext cx="7278046" cy="4134332"/>
              <a:chOff x="3436840" y="1959262"/>
              <a:chExt cx="7278046" cy="4134332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E744972E-4C06-4F88-8072-4880A7E412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38818" y="1959262"/>
                <a:ext cx="7076068" cy="4134332"/>
              </a:xfrm>
              <a:prstGeom prst="rect">
                <a:avLst/>
              </a:prstGeom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4298829-B133-4BB9-AA85-036BDB59CACB}"/>
                  </a:ext>
                </a:extLst>
              </p:cNvPr>
              <p:cNvSpPr txBox="1"/>
              <p:nvPr/>
            </p:nvSpPr>
            <p:spPr>
              <a:xfrm>
                <a:off x="3436840" y="3677294"/>
                <a:ext cx="403956" cy="69826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71437" tIns="71437" rIns="71437" bIns="71437" numCol="1" spcCol="38100" rtlCol="0" anchor="ctr">
                <a:spAutoFit/>
              </a:bodyPr>
              <a:lstStyle/>
              <a:p>
                <a:pPr marL="0" marR="0" indent="0" algn="l" defTabSz="821531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3600" b="0" i="0" u="none" strike="noStrike" cap="none" spc="0" normalizeH="0" baseline="0" dirty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  <a:latin typeface="Roboto"/>
                    <a:ea typeface="Roboto"/>
                    <a:cs typeface="Roboto"/>
                    <a:sym typeface="Roboto"/>
                  </a:rPr>
                  <a:t>9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0C21FE9-BD98-4DB4-8060-78378ABC5B60}"/>
                  </a:ext>
                </a:extLst>
              </p:cNvPr>
              <p:cNvSpPr txBox="1"/>
              <p:nvPr/>
            </p:nvSpPr>
            <p:spPr>
              <a:xfrm>
                <a:off x="7478216" y="3106668"/>
                <a:ext cx="349454" cy="69826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71437" tIns="71437" rIns="71437" bIns="71437" numCol="1" spcCol="38100" rtlCol="0" anchor="ctr">
                <a:spAutoFit/>
              </a:bodyPr>
              <a:lstStyle/>
              <a:p>
                <a:pPr marL="0" marR="0" indent="0" algn="l" defTabSz="821531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3600" b="0" i="1" u="none" strike="noStrike" cap="none" spc="0" normalizeH="0" baseline="0" dirty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Roboto"/>
                  </a:rPr>
                  <a:t>x</a:t>
                </a: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8DA3DA6-D971-4912-9323-246FD805EC7E}"/>
                </a:ext>
              </a:extLst>
            </p:cNvPr>
            <p:cNvSpPr txBox="1"/>
            <p:nvPr/>
          </p:nvSpPr>
          <p:spPr>
            <a:xfrm>
              <a:off x="11623130" y="5781177"/>
              <a:ext cx="663642" cy="6982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71437" tIns="71437" rIns="71437" bIns="71437" numCol="1" spcCol="38100" rtlCol="0" anchor="ctr">
              <a:spAutoFit/>
            </a:bodyPr>
            <a:lstStyle/>
            <a:p>
              <a:pPr marL="0" marR="0" indent="0" algn="l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3600" b="0" i="0" u="none" strike="noStrike" cap="none" spc="0" normalizeH="0" baseline="0" dirty="0">
                  <a:ln>
                    <a:noFill/>
                  </a:ln>
                  <a:solidFill>
                    <a:srgbClr val="53585F"/>
                  </a:solidFill>
                  <a:effectLst/>
                  <a:uFillTx/>
                  <a:latin typeface="Roboto"/>
                  <a:ea typeface="Roboto"/>
                  <a:cs typeface="Roboto"/>
                  <a:sym typeface="Roboto"/>
                </a:rPr>
                <a:t>12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D1D879B-12AC-4091-856A-AA327714CBF4}"/>
              </a:ext>
            </a:extLst>
          </p:cNvPr>
          <p:cNvSpPr txBox="1"/>
          <p:nvPr/>
        </p:nvSpPr>
        <p:spPr>
          <a:xfrm>
            <a:off x="1474146" y="6461876"/>
            <a:ext cx="91938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5400" u="sng" dirty="0">
                <a:solidFill>
                  <a:schemeClr val="tx1"/>
                </a:solidFill>
              </a:rPr>
              <a:t>Pythagoras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30D2EA-7055-44FA-A23A-77805F2B78AB}"/>
              </a:ext>
            </a:extLst>
          </p:cNvPr>
          <p:cNvSpPr txBox="1"/>
          <p:nvPr/>
        </p:nvSpPr>
        <p:spPr>
          <a:xfrm>
            <a:off x="14197293" y="6418799"/>
            <a:ext cx="55521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5400" u="sng" dirty="0">
                <a:solidFill>
                  <a:schemeClr val="tx1"/>
                </a:solidFill>
              </a:rPr>
              <a:t>Cosine Rule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27C1F2F-415C-41CF-8CBD-511F3E2993BA}"/>
              </a:ext>
            </a:extLst>
          </p:cNvPr>
          <p:cNvCxnSpPr>
            <a:cxnSpLocks/>
          </p:cNvCxnSpPr>
          <p:nvPr/>
        </p:nvCxnSpPr>
        <p:spPr>
          <a:xfrm flipV="1">
            <a:off x="11954951" y="6761483"/>
            <a:ext cx="0" cy="5349237"/>
          </a:xfrm>
          <a:prstGeom prst="line">
            <a:avLst/>
          </a:prstGeom>
          <a:noFill/>
          <a:ln w="5715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B5F4A8C-B14D-4805-B242-7B043CEEE18F}"/>
                  </a:ext>
                </a:extLst>
              </p:cNvPr>
              <p:cNvSpPr txBox="1"/>
              <p:nvPr/>
            </p:nvSpPr>
            <p:spPr>
              <a:xfrm>
                <a:off x="3561374" y="9577420"/>
                <a:ext cx="3392852" cy="86177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spAutoFit/>
              </a:bodyPr>
              <a:lstStyle/>
              <a:p>
                <a:pPr marL="0" marR="0" indent="0" algn="l" defTabSz="821531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GB" sz="5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53585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Roboto"/>
                              <a:cs typeface="Roboto"/>
                              <a:sym typeface="Roboto"/>
                            </a:rPr>
                          </m:ctrlPr>
                        </m:sSupPr>
                        <m:e>
                          <m:r>
                            <a:rPr kumimoji="0" lang="en-GB" sz="5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53585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Roboto"/>
                              <a:cs typeface="Roboto"/>
                              <a:sym typeface="Roboto"/>
                            </a:rPr>
                            <m:t>𝑥</m:t>
                          </m:r>
                        </m:e>
                        <m:sup>
                          <m:r>
                            <a:rPr kumimoji="0" lang="en-GB" sz="5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53585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Roboto"/>
                              <a:cs typeface="Roboto"/>
                              <a:sym typeface="Roboto"/>
                            </a:rPr>
                            <m:t>2</m:t>
                          </m:r>
                        </m:sup>
                      </m:sSup>
                      <m:r>
                        <a:rPr kumimoji="0" lang="en-GB" sz="5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53585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Roboto"/>
                          <a:cs typeface="Roboto"/>
                          <a:sym typeface="Roboto"/>
                        </a:rPr>
                        <m:t>=</m:t>
                      </m:r>
                      <m:sSup>
                        <m:sSupPr>
                          <m:ctrlPr>
                            <a:rPr kumimoji="0" lang="en-GB" sz="5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53585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Roboto"/>
                              <a:cs typeface="Roboto"/>
                              <a:sym typeface="Roboto"/>
                            </a:rPr>
                          </m:ctrlPr>
                        </m:sSupPr>
                        <m:e>
                          <m:r>
                            <a:rPr kumimoji="0" lang="en-GB" sz="5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53585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Roboto"/>
                              <a:cs typeface="Roboto"/>
                              <a:sym typeface="Roboto"/>
                            </a:rPr>
                            <m:t>225</m:t>
                          </m:r>
                        </m:e>
                        <m:sup>
                          <m:r>
                            <a:rPr kumimoji="0" lang="en-GB" sz="5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53585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Roboto"/>
                              <a:cs typeface="Roboto"/>
                              <a:sym typeface="Roboto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0" lang="en-GB" sz="5600" b="0" i="0" u="none" strike="noStrike" cap="none" spc="0" normalizeH="0" baseline="0" dirty="0">
                  <a:ln>
                    <a:noFill/>
                  </a:ln>
                  <a:solidFill>
                    <a:srgbClr val="53585F"/>
                  </a:solidFill>
                  <a:effectLst/>
                  <a:uFillTx/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B5F4A8C-B14D-4805-B242-7B043CEEE1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1374" y="9577420"/>
                <a:ext cx="3392852" cy="8617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FB62BDF-D037-4D91-A680-3C5551A3CCE8}"/>
                  </a:ext>
                </a:extLst>
              </p:cNvPr>
              <p:cNvSpPr txBox="1"/>
              <p:nvPr/>
            </p:nvSpPr>
            <p:spPr>
              <a:xfrm>
                <a:off x="12758308" y="9600294"/>
                <a:ext cx="7484485" cy="86177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spAutoFit/>
              </a:bodyPr>
              <a:lstStyle/>
              <a:p>
                <a:pPr marL="0" marR="0" indent="0" algn="l" defTabSz="821531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GB" sz="5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53585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Roboto"/>
                              <a:cs typeface="Roboto"/>
                              <a:sym typeface="Roboto"/>
                            </a:rPr>
                          </m:ctrlPr>
                        </m:sSupPr>
                        <m:e>
                          <m:r>
                            <a:rPr kumimoji="0" lang="en-GB" sz="5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53585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Roboto"/>
                              <a:cs typeface="Roboto"/>
                              <a:sym typeface="Roboto"/>
                            </a:rPr>
                            <m:t>𝑥</m:t>
                          </m:r>
                        </m:e>
                        <m:sup>
                          <m:r>
                            <a:rPr kumimoji="0" lang="en-GB" sz="5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53585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Roboto"/>
                              <a:cs typeface="Roboto"/>
                              <a:sym typeface="Roboto"/>
                            </a:rPr>
                            <m:t>2</m:t>
                          </m:r>
                        </m:sup>
                      </m:sSup>
                      <m:r>
                        <a:rPr kumimoji="0" lang="en-GB" sz="5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53585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Roboto"/>
                          <a:cs typeface="Roboto"/>
                          <a:sym typeface="Roboto"/>
                        </a:rPr>
                        <m:t>=</m:t>
                      </m:r>
                      <m:sSup>
                        <m:sSupPr>
                          <m:ctrlPr>
                            <a:rPr kumimoji="0" lang="en-GB" sz="5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53585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Roboto"/>
                              <a:cs typeface="Roboto"/>
                              <a:sym typeface="Roboto"/>
                            </a:rPr>
                          </m:ctrlPr>
                        </m:sSupPr>
                        <m:e>
                          <m:r>
                            <a:rPr kumimoji="0" lang="en-GB" sz="5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53585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Roboto"/>
                              <a:cs typeface="Roboto"/>
                              <a:sym typeface="Roboto"/>
                            </a:rPr>
                            <m:t>225</m:t>
                          </m:r>
                        </m:e>
                        <m:sup>
                          <m:r>
                            <a:rPr kumimoji="0" lang="en-GB" sz="5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53585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Roboto"/>
                              <a:cs typeface="Roboto"/>
                              <a:sym typeface="Roboto"/>
                            </a:rPr>
                            <m:t>2</m:t>
                          </m:r>
                        </m:sup>
                      </m:sSup>
                      <m:r>
                        <a:rPr kumimoji="0" lang="en-GB" sz="5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53585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Roboto"/>
                          <a:cs typeface="Roboto"/>
                          <a:sym typeface="Roboto"/>
                        </a:rPr>
                        <m:t>−216</m:t>
                      </m:r>
                      <m:func>
                        <m:funcPr>
                          <m:ctrlPr>
                            <a:rPr kumimoji="0" lang="en-GB" sz="5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53585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Roboto"/>
                              <a:cs typeface="Roboto"/>
                              <a:sym typeface="Roboto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en-GB" sz="5600" b="0" i="0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53585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Roboto"/>
                              <a:cs typeface="Roboto"/>
                              <a:sym typeface="Roboto"/>
                            </a:rPr>
                            <m:t>cos</m:t>
                          </m:r>
                        </m:fName>
                        <m:e>
                          <m:r>
                            <a:rPr kumimoji="0" lang="en-GB" sz="5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53585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Roboto"/>
                              <a:cs typeface="Roboto"/>
                              <a:sym typeface="Roboto"/>
                            </a:rPr>
                            <m:t>90</m:t>
                          </m:r>
                        </m:e>
                      </m:func>
                    </m:oMath>
                  </m:oMathPara>
                </a14:m>
                <a:endParaRPr kumimoji="0" lang="en-GB" sz="5600" b="0" i="0" u="none" strike="noStrike" cap="none" spc="0" normalizeH="0" baseline="0" dirty="0">
                  <a:ln>
                    <a:noFill/>
                  </a:ln>
                  <a:solidFill>
                    <a:srgbClr val="53585F"/>
                  </a:solidFill>
                  <a:effectLst/>
                  <a:uFillTx/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FB62BDF-D037-4D91-A680-3C5551A3CC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8308" y="9600294"/>
                <a:ext cx="7484485" cy="86177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04730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/>
      <p:bldP spid="10" grpId="0" uiExpand="1" build="allAtOnce"/>
      <p:bldP spid="12" grpId="0" uiExpand="1" build="allAtOnce"/>
      <p:bldP spid="14" grpId="0"/>
      <p:bldP spid="2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37449-8C6B-41C3-80E1-C04D41427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4200" y="4947920"/>
            <a:ext cx="10515600" cy="3820160"/>
          </a:xfrm>
        </p:spPr>
        <p:txBody>
          <a:bodyPr/>
          <a:lstStyle/>
          <a:p>
            <a:pPr algn="ctr"/>
            <a:r>
              <a:rPr lang="en-GB" sz="11500" dirty="0"/>
              <a:t>Indices and Bases</a:t>
            </a:r>
          </a:p>
        </p:txBody>
      </p:sp>
    </p:spTree>
    <p:extLst>
      <p:ext uri="{BB962C8B-B14F-4D97-AF65-F5344CB8AC3E}">
        <p14:creationId xmlns:p14="http://schemas.microsoft.com/office/powerpoint/2010/main" val="1634963175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D9140-74FC-4353-A8CA-8AF201044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big is one million?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3617EC-A869-4EBF-9EBD-75BA66DCEA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5371" y="1845258"/>
            <a:ext cx="9849989" cy="98222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792B0E-6176-47B3-A3D0-C3CEAF79A1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6335" y="4345393"/>
            <a:ext cx="7356321" cy="73424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BB05702-AE82-49F2-95BF-C15659C625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8967" y="4331538"/>
            <a:ext cx="1136005" cy="73563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7BDF506-63E3-4274-88C6-CB89720E71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3711" y="10545606"/>
            <a:ext cx="1219127" cy="12191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83E3398-6395-4C9B-9817-3DAFFE30C7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0523" y="10787585"/>
            <a:ext cx="955907" cy="9974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9DE8F6C-933B-4810-A3A9-8BDA2F5630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7934" y="10767264"/>
            <a:ext cx="387904" cy="9974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EA453DF-85E1-4278-BC61-0FAEBF86D6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41403" y="11193222"/>
            <a:ext cx="609562" cy="70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1688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D9140-74FC-4353-A8CA-8AF201044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Indices and Bases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877F551-66A5-4C84-8265-08B6E2F8DC7D}"/>
                  </a:ext>
                </a:extLst>
              </p:cNvPr>
              <p:cNvSpPr txBox="1"/>
              <p:nvPr/>
            </p:nvSpPr>
            <p:spPr>
              <a:xfrm>
                <a:off x="4832169" y="1980078"/>
                <a:ext cx="14144896" cy="144655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 algn="ctr"/>
                <a:r>
                  <a:rPr kumimoji="0" lang="en-GB" sz="8800" b="0" u="none" strike="noStrike" cap="none" spc="0" normalizeH="0" baseline="0" dirty="0">
                    <a:ln>
                      <a:noFill/>
                    </a:ln>
                    <a:solidFill>
                      <a:srgbClr val="53585F"/>
                    </a:solidFill>
                    <a:effectLst/>
                    <a:uFillTx/>
                    <a:latin typeface="Roboto" panose="02000000000000000000" pitchFamily="2" charset="0"/>
                    <a:ea typeface="Roboto" panose="02000000000000000000" pitchFamily="2" charset="0"/>
                    <a:sym typeface="Roboto"/>
                  </a:rPr>
                  <a:t>Simplify:</a:t>
                </a:r>
                <a:r>
                  <a:rPr lang="en-GB" sz="8800" dirty="0">
                    <a:latin typeface="Roboto" panose="02000000000000000000" pitchFamily="2" charset="0"/>
                    <a:ea typeface="Roboto" panose="02000000000000000000" pitchFamily="2" charset="0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GB" sz="8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53585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Roboto"/>
                          </a:rPr>
                        </m:ctrlPr>
                      </m:sSupPr>
                      <m:e>
                        <m:r>
                          <a:rPr kumimoji="0" lang="en-GB" sz="8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53585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Roboto"/>
                          </a:rPr>
                          <m:t>4</m:t>
                        </m:r>
                      </m:e>
                      <m:sup>
                        <m:r>
                          <a:rPr kumimoji="0" lang="en-GB" sz="8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53585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Roboto"/>
                          </a:rPr>
                          <m:t>3</m:t>
                        </m:r>
                      </m:sup>
                    </m:sSup>
                    <m:r>
                      <a:rPr kumimoji="0" lang="en-GB" sz="88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53585F"/>
                        </a:solidFill>
                        <a:effectLst/>
                        <a:uFillTx/>
                        <a:latin typeface="Cambria Math" panose="02040503050406030204" pitchFamily="18" charset="0"/>
                        <a:sym typeface="Roboto"/>
                      </a:rPr>
                      <m:t>+</m:t>
                    </m:r>
                    <m:sSup>
                      <m:sSupPr>
                        <m:ctrlPr>
                          <a:rPr kumimoji="0" lang="en-GB" sz="8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53585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Roboto"/>
                          </a:rPr>
                        </m:ctrlPr>
                      </m:sSupPr>
                      <m:e>
                        <m:r>
                          <a:rPr kumimoji="0" lang="en-GB" sz="8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53585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Roboto"/>
                          </a:rPr>
                          <m:t>4</m:t>
                        </m:r>
                      </m:e>
                      <m:sup>
                        <m:r>
                          <a:rPr kumimoji="0" lang="en-GB" sz="8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53585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Roboto"/>
                          </a:rPr>
                          <m:t>3</m:t>
                        </m:r>
                      </m:sup>
                    </m:sSup>
                    <m:r>
                      <a:rPr kumimoji="0" lang="en-GB" sz="88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53585F"/>
                        </a:solidFill>
                        <a:effectLst/>
                        <a:uFillTx/>
                        <a:latin typeface="Cambria Math" panose="02040503050406030204" pitchFamily="18" charset="0"/>
                        <a:sym typeface="Roboto"/>
                      </a:rPr>
                      <m:t>+</m:t>
                    </m:r>
                    <m:sSup>
                      <m:sSupPr>
                        <m:ctrlPr>
                          <a:rPr lang="en-GB" sz="8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8800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GB" sz="8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88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sz="8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8800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GB" sz="8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GB" sz="8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877F551-66A5-4C84-8265-08B6E2F8DC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2169" y="1980078"/>
                <a:ext cx="14144896" cy="1446550"/>
              </a:xfrm>
              <a:prstGeom prst="rect">
                <a:avLst/>
              </a:prstGeom>
              <a:blipFill>
                <a:blip r:embed="rId2"/>
                <a:stretch>
                  <a:fillRect l="-2414" t="-19831" b="-4303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E66A2E4C-76AA-464B-8C49-9AC27B015D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7285" y="4280495"/>
            <a:ext cx="2463229" cy="746547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3C023FD-E110-48BA-BD91-7CAF180FC1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43486" y="4280495"/>
            <a:ext cx="2463229" cy="74844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2479031-A4EB-451A-A2E7-4BB74385BCCE}"/>
                  </a:ext>
                </a:extLst>
              </p:cNvPr>
              <p:cNvSpPr txBox="1"/>
              <p:nvPr/>
            </p:nvSpPr>
            <p:spPr>
              <a:xfrm>
                <a:off x="8982347" y="6751267"/>
                <a:ext cx="6785065" cy="144655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GB" sz="8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53585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Roboto"/>
                            </a:rPr>
                          </m:ctrlPr>
                        </m:sSupPr>
                        <m:e>
                          <m:r>
                            <a:rPr kumimoji="0" lang="en-GB" sz="8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53585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Roboto"/>
                            </a:rPr>
                            <m:t>4(4</m:t>
                          </m:r>
                        </m:e>
                        <m:sup>
                          <m:r>
                            <a:rPr kumimoji="0" lang="en-GB" sz="8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53585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Roboto"/>
                            </a:rPr>
                            <m:t>3</m:t>
                          </m:r>
                        </m:sup>
                      </m:sSup>
                      <m:r>
                        <a:rPr kumimoji="0" lang="en-GB" sz="8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53585F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Roboto"/>
                        </a:rPr>
                        <m:t>)=</m:t>
                      </m:r>
                      <m:sSup>
                        <m:sSupPr>
                          <m:ctrlPr>
                            <a:rPr kumimoji="0" lang="en-GB" sz="8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53585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Roboto"/>
                            </a:rPr>
                          </m:ctrlPr>
                        </m:sSupPr>
                        <m:e>
                          <m:r>
                            <a:rPr kumimoji="0" lang="en-GB" sz="8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53585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Roboto"/>
                            </a:rPr>
                            <m:t>4</m:t>
                          </m:r>
                        </m:e>
                        <m:sup>
                          <m:r>
                            <a:rPr kumimoji="0" lang="en-GB" sz="8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53585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Roboto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GB" sz="8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2479031-A4EB-451A-A2E7-4BB74385BC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2347" y="6751267"/>
                <a:ext cx="6785065" cy="14465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01680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37449-8C6B-41C3-80E1-C04D41427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4200" y="4947920"/>
            <a:ext cx="10515600" cy="3820160"/>
          </a:xfrm>
        </p:spPr>
        <p:txBody>
          <a:bodyPr/>
          <a:lstStyle/>
          <a:p>
            <a:pPr algn="ctr"/>
            <a:r>
              <a:rPr lang="en-GB" sz="11500" dirty="0"/>
              <a:t>Making Connections</a:t>
            </a:r>
          </a:p>
        </p:txBody>
      </p:sp>
    </p:spTree>
    <p:extLst>
      <p:ext uri="{BB962C8B-B14F-4D97-AF65-F5344CB8AC3E}">
        <p14:creationId xmlns:p14="http://schemas.microsoft.com/office/powerpoint/2010/main" val="247746936"/>
      </p:ext>
    </p:extLst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4F4CC-154B-410B-8FA7-5CB396C63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144"/>
            <a:ext cx="13655040" cy="1200151"/>
          </a:xfrm>
        </p:spPr>
        <p:txBody>
          <a:bodyPr/>
          <a:lstStyle/>
          <a:p>
            <a:r>
              <a:rPr lang="en-GB" dirty="0"/>
              <a:t>Averages and Algebra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B961D3-EC19-4D43-9C1B-6C35B06DFE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7223" y="1774948"/>
            <a:ext cx="14929553" cy="1508507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C0DF37F-8512-47E1-8CD7-494EC05669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1340741"/>
              </p:ext>
            </p:extLst>
          </p:nvPr>
        </p:nvGraphicFramePr>
        <p:xfrm>
          <a:off x="3005948" y="3323746"/>
          <a:ext cx="18372101" cy="5025837"/>
        </p:xfrm>
        <a:graphic>
          <a:graphicData uri="http://schemas.openxmlformats.org/drawingml/2006/table">
            <a:tbl>
              <a:tblPr firstRow="1" bandRow="1">
                <a:tableStyleId>{CF821DB8-F4EB-4A41-A1BA-3FCAFE7338EE}</a:tableStyleId>
              </a:tblPr>
              <a:tblGrid>
                <a:gridCol w="1804140">
                  <a:extLst>
                    <a:ext uri="{9D8B030D-6E8A-4147-A177-3AD203B41FA5}">
                      <a16:colId xmlns:a16="http://schemas.microsoft.com/office/drawing/2014/main" val="2048159819"/>
                    </a:ext>
                  </a:extLst>
                </a:gridCol>
                <a:gridCol w="1804140">
                  <a:extLst>
                    <a:ext uri="{9D8B030D-6E8A-4147-A177-3AD203B41FA5}">
                      <a16:colId xmlns:a16="http://schemas.microsoft.com/office/drawing/2014/main" val="3411277919"/>
                    </a:ext>
                  </a:extLst>
                </a:gridCol>
                <a:gridCol w="1613070">
                  <a:extLst>
                    <a:ext uri="{9D8B030D-6E8A-4147-A177-3AD203B41FA5}">
                      <a16:colId xmlns:a16="http://schemas.microsoft.com/office/drawing/2014/main" val="1209566233"/>
                    </a:ext>
                  </a:extLst>
                </a:gridCol>
                <a:gridCol w="1995210">
                  <a:extLst>
                    <a:ext uri="{9D8B030D-6E8A-4147-A177-3AD203B41FA5}">
                      <a16:colId xmlns:a16="http://schemas.microsoft.com/office/drawing/2014/main" val="2826216176"/>
                    </a:ext>
                  </a:extLst>
                </a:gridCol>
                <a:gridCol w="5386700">
                  <a:extLst>
                    <a:ext uri="{9D8B030D-6E8A-4147-A177-3AD203B41FA5}">
                      <a16:colId xmlns:a16="http://schemas.microsoft.com/office/drawing/2014/main" val="3256857934"/>
                    </a:ext>
                  </a:extLst>
                </a:gridCol>
                <a:gridCol w="3024049">
                  <a:extLst>
                    <a:ext uri="{9D8B030D-6E8A-4147-A177-3AD203B41FA5}">
                      <a16:colId xmlns:a16="http://schemas.microsoft.com/office/drawing/2014/main" val="2962593172"/>
                    </a:ext>
                  </a:extLst>
                </a:gridCol>
                <a:gridCol w="2744792">
                  <a:extLst>
                    <a:ext uri="{9D8B030D-6E8A-4147-A177-3AD203B41FA5}">
                      <a16:colId xmlns:a16="http://schemas.microsoft.com/office/drawing/2014/main" val="3604825669"/>
                    </a:ext>
                  </a:extLst>
                </a:gridCol>
              </a:tblGrid>
              <a:tr h="4534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5400" b="0" dirty="0">
                          <a:solidFill>
                            <a:schemeClr val="bg1"/>
                          </a:solidFill>
                          <a:effectLst/>
                        </a:rPr>
                        <a:t>a</a:t>
                      </a:r>
                      <a:endParaRPr lang="en-GB" sz="4800" b="0" dirty="0">
                        <a:solidFill>
                          <a:schemeClr val="bg1"/>
                        </a:solidFill>
                        <a:effectLst/>
                        <a:latin typeface="Robot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5400" b="0" dirty="0">
                          <a:solidFill>
                            <a:schemeClr val="bg1"/>
                          </a:solidFill>
                          <a:effectLst/>
                        </a:rPr>
                        <a:t>4a</a:t>
                      </a:r>
                      <a:endParaRPr lang="en-GB" sz="4800" b="0" dirty="0">
                        <a:solidFill>
                          <a:schemeClr val="bg1"/>
                        </a:solidFill>
                        <a:effectLst/>
                        <a:latin typeface="Robot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5400" b="0" dirty="0">
                          <a:solidFill>
                            <a:schemeClr val="bg1"/>
                          </a:solidFill>
                          <a:effectLst/>
                        </a:rPr>
                        <a:t>a²</a:t>
                      </a:r>
                      <a:endParaRPr lang="en-GB" sz="4800" b="0" dirty="0">
                        <a:solidFill>
                          <a:schemeClr val="bg1"/>
                        </a:solidFill>
                        <a:effectLst/>
                        <a:latin typeface="Robot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5400" b="0" dirty="0">
                          <a:solidFill>
                            <a:schemeClr val="bg1"/>
                          </a:solidFill>
                          <a:effectLst/>
                        </a:rPr>
                        <a:t>a + 8</a:t>
                      </a:r>
                      <a:endParaRPr lang="en-GB" sz="4800" b="0" dirty="0">
                        <a:solidFill>
                          <a:schemeClr val="bg1"/>
                        </a:solidFill>
                        <a:effectLst/>
                        <a:latin typeface="Robot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5400" b="0" dirty="0">
                          <a:solidFill>
                            <a:schemeClr val="bg1"/>
                          </a:solidFill>
                          <a:effectLst/>
                        </a:rPr>
                        <a:t>Ordered Values</a:t>
                      </a:r>
                      <a:endParaRPr lang="en-GB" sz="4800" b="0" dirty="0">
                        <a:solidFill>
                          <a:schemeClr val="bg1"/>
                        </a:solidFill>
                        <a:effectLst/>
                        <a:latin typeface="Robot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5400" b="0" dirty="0">
                          <a:solidFill>
                            <a:schemeClr val="bg1"/>
                          </a:solidFill>
                          <a:effectLst/>
                        </a:rPr>
                        <a:t>Median</a:t>
                      </a:r>
                      <a:endParaRPr lang="en-GB" sz="4800" b="0" dirty="0">
                        <a:solidFill>
                          <a:schemeClr val="bg1"/>
                        </a:solidFill>
                        <a:effectLst/>
                        <a:latin typeface="Robot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5400" b="0" dirty="0">
                          <a:solidFill>
                            <a:schemeClr val="bg1"/>
                          </a:solidFill>
                          <a:effectLst/>
                        </a:rPr>
                        <a:t>Range</a:t>
                      </a:r>
                      <a:endParaRPr lang="en-GB" sz="4800" b="0" dirty="0">
                        <a:solidFill>
                          <a:schemeClr val="bg1"/>
                        </a:solidFill>
                        <a:effectLst/>
                        <a:latin typeface="Robot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70223259"/>
                  </a:ext>
                </a:extLst>
              </a:tr>
              <a:tr h="4534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5400">
                          <a:effectLst/>
                        </a:rPr>
                        <a:t>0</a:t>
                      </a:r>
                      <a:endParaRPr lang="en-GB" sz="4800">
                        <a:effectLst/>
                        <a:latin typeface="Robot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5400" dirty="0">
                          <a:effectLst/>
                        </a:rPr>
                        <a:t>0</a:t>
                      </a:r>
                      <a:endParaRPr lang="en-GB" sz="4800" dirty="0">
                        <a:effectLst/>
                        <a:latin typeface="Robot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5400" dirty="0">
                          <a:effectLst/>
                        </a:rPr>
                        <a:t>0</a:t>
                      </a:r>
                      <a:endParaRPr lang="en-GB" sz="4800" dirty="0">
                        <a:effectLst/>
                        <a:latin typeface="Robot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5400" dirty="0">
                          <a:effectLst/>
                        </a:rPr>
                        <a:t>8</a:t>
                      </a:r>
                      <a:endParaRPr lang="en-GB" sz="4800" dirty="0">
                        <a:effectLst/>
                        <a:latin typeface="Robot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5400" dirty="0">
                          <a:effectLst/>
                        </a:rPr>
                        <a:t>0, 0, 0, 8</a:t>
                      </a:r>
                      <a:endParaRPr lang="en-GB" sz="4800" dirty="0">
                        <a:effectLst/>
                        <a:latin typeface="Robot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5400" dirty="0">
                          <a:effectLst/>
                        </a:rPr>
                        <a:t>0</a:t>
                      </a:r>
                      <a:endParaRPr lang="en-GB" sz="4800" dirty="0">
                        <a:effectLst/>
                        <a:latin typeface="Robot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5400" dirty="0">
                          <a:effectLst/>
                        </a:rPr>
                        <a:t>8</a:t>
                      </a:r>
                      <a:endParaRPr lang="en-GB" sz="4800" dirty="0">
                        <a:effectLst/>
                        <a:latin typeface="Robot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24510963"/>
                  </a:ext>
                </a:extLst>
              </a:tr>
              <a:tr h="4534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5400">
                          <a:effectLst/>
                        </a:rPr>
                        <a:t>1</a:t>
                      </a:r>
                      <a:endParaRPr lang="en-GB" sz="4800">
                        <a:effectLst/>
                        <a:latin typeface="Robot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5400">
                          <a:effectLst/>
                        </a:rPr>
                        <a:t>4</a:t>
                      </a:r>
                      <a:endParaRPr lang="en-GB" sz="4800">
                        <a:effectLst/>
                        <a:latin typeface="Robot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5400" dirty="0">
                          <a:effectLst/>
                        </a:rPr>
                        <a:t>1</a:t>
                      </a:r>
                      <a:endParaRPr lang="en-GB" sz="4800" dirty="0">
                        <a:effectLst/>
                        <a:latin typeface="Robot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5400">
                          <a:effectLst/>
                        </a:rPr>
                        <a:t>9</a:t>
                      </a:r>
                      <a:endParaRPr lang="en-GB" sz="4800">
                        <a:effectLst/>
                        <a:latin typeface="Robot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5400" dirty="0">
                          <a:effectLst/>
                        </a:rPr>
                        <a:t>1, 1, 4, 9</a:t>
                      </a:r>
                      <a:endParaRPr lang="en-GB" sz="4800" dirty="0">
                        <a:effectLst/>
                        <a:latin typeface="Robot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5400">
                          <a:effectLst/>
                        </a:rPr>
                        <a:t>2.5</a:t>
                      </a:r>
                      <a:endParaRPr lang="en-GB" sz="4800">
                        <a:effectLst/>
                        <a:latin typeface="Robot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5400">
                          <a:effectLst/>
                        </a:rPr>
                        <a:t>8</a:t>
                      </a:r>
                      <a:endParaRPr lang="en-GB" sz="4800">
                        <a:effectLst/>
                        <a:latin typeface="Robot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33758930"/>
                  </a:ext>
                </a:extLst>
              </a:tr>
              <a:tr h="4534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5400">
                          <a:effectLst/>
                        </a:rPr>
                        <a:t>2</a:t>
                      </a:r>
                      <a:endParaRPr lang="en-GB" sz="4800">
                        <a:effectLst/>
                        <a:latin typeface="Robot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5400" dirty="0">
                          <a:effectLst/>
                        </a:rPr>
                        <a:t>8</a:t>
                      </a:r>
                      <a:endParaRPr lang="en-GB" sz="4800" dirty="0">
                        <a:effectLst/>
                        <a:latin typeface="Robot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5400">
                          <a:effectLst/>
                        </a:rPr>
                        <a:t>4</a:t>
                      </a:r>
                      <a:endParaRPr lang="en-GB" sz="4800">
                        <a:effectLst/>
                        <a:latin typeface="Robot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5400">
                          <a:effectLst/>
                        </a:rPr>
                        <a:t>10</a:t>
                      </a:r>
                      <a:endParaRPr lang="en-GB" sz="4800">
                        <a:effectLst/>
                        <a:latin typeface="Robot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5400" dirty="0">
                          <a:effectLst/>
                        </a:rPr>
                        <a:t>2, 4, 8, 10</a:t>
                      </a:r>
                      <a:endParaRPr lang="en-GB" sz="4800" dirty="0">
                        <a:effectLst/>
                        <a:latin typeface="Robot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5400" dirty="0">
                          <a:effectLst/>
                        </a:rPr>
                        <a:t>6</a:t>
                      </a:r>
                      <a:endParaRPr lang="en-GB" sz="4800" dirty="0">
                        <a:effectLst/>
                        <a:latin typeface="Robot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5400">
                          <a:effectLst/>
                        </a:rPr>
                        <a:t>8</a:t>
                      </a:r>
                      <a:endParaRPr lang="en-GB" sz="4800">
                        <a:effectLst/>
                        <a:latin typeface="Robot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72274333"/>
                  </a:ext>
                </a:extLst>
              </a:tr>
              <a:tr h="4534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5400">
                          <a:effectLst/>
                        </a:rPr>
                        <a:t>3</a:t>
                      </a:r>
                      <a:endParaRPr lang="en-GB" sz="4800">
                        <a:effectLst/>
                        <a:latin typeface="Robot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5400">
                          <a:effectLst/>
                        </a:rPr>
                        <a:t> </a:t>
                      </a:r>
                      <a:endParaRPr lang="en-GB" sz="4800">
                        <a:effectLst/>
                        <a:latin typeface="Robot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5400">
                          <a:effectLst/>
                        </a:rPr>
                        <a:t> </a:t>
                      </a:r>
                      <a:endParaRPr lang="en-GB" sz="4800">
                        <a:effectLst/>
                        <a:latin typeface="Robot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5400">
                          <a:effectLst/>
                        </a:rPr>
                        <a:t> </a:t>
                      </a:r>
                      <a:endParaRPr lang="en-GB" sz="4800">
                        <a:effectLst/>
                        <a:latin typeface="Robot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5400">
                          <a:effectLst/>
                        </a:rPr>
                        <a:t> </a:t>
                      </a:r>
                      <a:endParaRPr lang="en-GB" sz="4800">
                        <a:effectLst/>
                        <a:latin typeface="Robot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5400" dirty="0">
                          <a:effectLst/>
                        </a:rPr>
                        <a:t> </a:t>
                      </a:r>
                      <a:endParaRPr lang="en-GB" sz="4800" dirty="0">
                        <a:effectLst/>
                        <a:latin typeface="Robot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5400" dirty="0">
                          <a:effectLst/>
                        </a:rPr>
                        <a:t> </a:t>
                      </a:r>
                      <a:endParaRPr lang="en-GB" sz="4800" dirty="0">
                        <a:effectLst/>
                        <a:latin typeface="Robot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6558103"/>
                  </a:ext>
                </a:extLst>
              </a:tr>
              <a:tr h="4534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5400">
                          <a:effectLst/>
                        </a:rPr>
                        <a:t>4</a:t>
                      </a:r>
                      <a:endParaRPr lang="en-GB" sz="4800">
                        <a:effectLst/>
                        <a:latin typeface="Robot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5400">
                          <a:effectLst/>
                        </a:rPr>
                        <a:t> </a:t>
                      </a:r>
                      <a:endParaRPr lang="en-GB" sz="4800">
                        <a:effectLst/>
                        <a:latin typeface="Robot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5400">
                          <a:effectLst/>
                        </a:rPr>
                        <a:t> </a:t>
                      </a:r>
                      <a:endParaRPr lang="en-GB" sz="4800">
                        <a:effectLst/>
                        <a:latin typeface="Robot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5400" dirty="0">
                          <a:effectLst/>
                        </a:rPr>
                        <a:t> </a:t>
                      </a:r>
                      <a:endParaRPr lang="en-GB" sz="4800" dirty="0">
                        <a:effectLst/>
                        <a:latin typeface="Robot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5400" dirty="0">
                          <a:effectLst/>
                        </a:rPr>
                        <a:t> </a:t>
                      </a:r>
                      <a:endParaRPr lang="en-GB" sz="4800" dirty="0">
                        <a:effectLst/>
                        <a:latin typeface="Robot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5400">
                          <a:effectLst/>
                        </a:rPr>
                        <a:t> </a:t>
                      </a:r>
                      <a:endParaRPr lang="en-GB" sz="4800">
                        <a:effectLst/>
                        <a:latin typeface="Robot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5400" dirty="0">
                          <a:effectLst/>
                        </a:rPr>
                        <a:t> </a:t>
                      </a:r>
                      <a:endParaRPr lang="en-GB" sz="4800" dirty="0">
                        <a:effectLst/>
                        <a:latin typeface="Robot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004723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7D25D55-B3A0-43E4-8D08-AFEB1D5EDE44}"/>
              </a:ext>
            </a:extLst>
          </p:cNvPr>
          <p:cNvSpPr txBox="1"/>
          <p:nvPr/>
        </p:nvSpPr>
        <p:spPr>
          <a:xfrm>
            <a:off x="4284698" y="8894324"/>
            <a:ext cx="19205222" cy="34778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400" dirty="0"/>
              <a:t>What patterns can you spot in each column?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400" dirty="0"/>
              <a:t>Will the range always be 8?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400" dirty="0"/>
              <a:t>Will the median ever be larger than the range?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400" dirty="0"/>
              <a:t>Can you find a value of a which gives a median of 24 and a range of 56?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400" dirty="0"/>
              <a:t>Can you find a value of a so that the median is equal to the range?</a:t>
            </a:r>
          </a:p>
        </p:txBody>
      </p:sp>
    </p:spTree>
    <p:extLst>
      <p:ext uri="{BB962C8B-B14F-4D97-AF65-F5344CB8AC3E}">
        <p14:creationId xmlns:p14="http://schemas.microsoft.com/office/powerpoint/2010/main" val="14256203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allAtOnce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8F76F-44D2-449A-AB50-B865AE44B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2281"/>
            <a:ext cx="16256000" cy="1200151"/>
          </a:xfrm>
        </p:spPr>
        <p:txBody>
          <a:bodyPr/>
          <a:lstStyle/>
          <a:p>
            <a:r>
              <a:rPr lang="en-GB" sz="6000" dirty="0" err="1"/>
              <a:t>Venns</a:t>
            </a:r>
            <a:r>
              <a:rPr lang="en-GB" sz="6000" dirty="0"/>
              <a:t> and Two-way tables</a:t>
            </a:r>
            <a:br>
              <a:rPr lang="en-GB" sz="6000" dirty="0"/>
            </a:b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E78872-F350-4C10-9A3C-3B5413578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7367" y="2373248"/>
            <a:ext cx="9490417" cy="89695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458658-8BB6-4C52-A9D2-F3D497B8555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70" y="1575300"/>
            <a:ext cx="4912284" cy="33598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3EEDF9-C27F-4C57-9D15-55E6822242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0633" y="1482432"/>
            <a:ext cx="6091855" cy="35710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B1EFC79-DD1F-40A8-809E-A8206B96AD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2265" y="5447404"/>
            <a:ext cx="3759268" cy="335984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60F119F-22A1-41FB-9961-77ABDC3E1C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9132" y="5447404"/>
            <a:ext cx="3747521" cy="328936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8E2983D-0F95-4D4B-9F59-9CFA5CF1E6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64012" y="8986571"/>
            <a:ext cx="3747521" cy="332460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A031C27-7F35-47EF-B15F-37075DAFD5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29133" y="8951328"/>
            <a:ext cx="3747521" cy="335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7664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8767D-178E-4909-84DC-BB1A6AF2B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Completing the Square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44233F-AE13-4E43-83AB-D3EF112C0F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7564" y="3798313"/>
            <a:ext cx="6053511" cy="52691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F86198-63A2-470B-9B89-BF8FD2FBC2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5972" y="3926198"/>
            <a:ext cx="6566223" cy="50133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F5EAB46-AEC3-434E-A71E-AD0033C6EC0D}"/>
              </a:ext>
            </a:extLst>
          </p:cNvPr>
          <p:cNvSpPr txBox="1"/>
          <p:nvPr/>
        </p:nvSpPr>
        <p:spPr>
          <a:xfrm>
            <a:off x="6419810" y="2475352"/>
            <a:ext cx="25418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/>
              <a:t>146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CFD4DA-42BC-4869-8F1E-8E88F5CCB4A7}"/>
              </a:ext>
            </a:extLst>
          </p:cNvPr>
          <p:cNvSpPr txBox="1"/>
          <p:nvPr/>
        </p:nvSpPr>
        <p:spPr>
          <a:xfrm>
            <a:off x="14035228" y="2433430"/>
            <a:ext cx="40417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/>
              <a:t>x² + 4x + 6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1DD81A-70E0-4371-A1B9-4DA3BD86E0FE}"/>
              </a:ext>
            </a:extLst>
          </p:cNvPr>
          <p:cNvSpPr txBox="1"/>
          <p:nvPr/>
        </p:nvSpPr>
        <p:spPr>
          <a:xfrm>
            <a:off x="6154616" y="10056663"/>
            <a:ext cx="40417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/>
              <a:t>(10 + 2)² + 2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95BAC8-60B1-4F89-9F51-BA4C2746D4F6}"/>
              </a:ext>
            </a:extLst>
          </p:cNvPr>
          <p:cNvSpPr txBox="1"/>
          <p:nvPr/>
        </p:nvSpPr>
        <p:spPr>
          <a:xfrm>
            <a:off x="14187628" y="9951156"/>
            <a:ext cx="40417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/>
              <a:t>(x + 2)² + 2</a:t>
            </a:r>
          </a:p>
        </p:txBody>
      </p:sp>
    </p:spTree>
    <p:extLst>
      <p:ext uri="{BB962C8B-B14F-4D97-AF65-F5344CB8AC3E}">
        <p14:creationId xmlns:p14="http://schemas.microsoft.com/office/powerpoint/2010/main" val="21534730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3">
            <a:extLst>
              <a:ext uri="{FF2B5EF4-FFF2-40B4-BE49-F238E27FC236}">
                <a16:creationId xmlns:a16="http://schemas.microsoft.com/office/drawing/2014/main" id="{43E1B7B0-C4A1-49E0-9B7E-249F68D2E55B}"/>
              </a:ext>
            </a:extLst>
          </p:cNvPr>
          <p:cNvSpPr txBox="1">
            <a:spLocks/>
          </p:cNvSpPr>
          <p:nvPr/>
        </p:nvSpPr>
        <p:spPr>
          <a:xfrm>
            <a:off x="4273342" y="1331505"/>
            <a:ext cx="15837316" cy="1815882"/>
          </a:xfrm>
          <a:prstGeom prst="rect">
            <a:avLst/>
          </a:prstGeom>
        </p:spPr>
        <p:txBody>
          <a:bodyPr/>
          <a:lstStyle>
            <a:lvl1pPr marL="617361" marR="0" indent="-617361" algn="l" defTabSz="821531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1061861" marR="0" indent="-617361" algn="l" defTabSz="821531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1506361" marR="0" indent="-617361" algn="l" defTabSz="821531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1950861" marR="0" indent="-617361" algn="l" defTabSz="821531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2395361" marR="0" indent="-617361" algn="l" defTabSz="821531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2839861" marR="0" indent="-617361" algn="l" defTabSz="821531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3284361" marR="0" indent="-617361" algn="l" defTabSz="821531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728861" marR="0" indent="-617361" algn="l" defTabSz="821531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173361" marR="0" indent="-617361" algn="l" defTabSz="821531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indent="0" hangingPunct="1">
              <a:buNone/>
            </a:pPr>
            <a:r>
              <a:rPr lang="en-GB" sz="5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Using these 9 pieces of Dienes base 10 equipment, what numbers can you make by choosing three?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92EA6D-F7D6-4B33-87A2-D017ACC00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4393" y="3723706"/>
            <a:ext cx="10656937" cy="531734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D8EC783-A0CF-4CF6-9939-E8FC99707783}"/>
              </a:ext>
            </a:extLst>
          </p:cNvPr>
          <p:cNvSpPr/>
          <p:nvPr/>
        </p:nvSpPr>
        <p:spPr>
          <a:xfrm>
            <a:off x="5372142" y="9646601"/>
            <a:ext cx="148614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How many different amounts are there?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What do you notice about the difference between consecutive totals?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How could you extend or develop this task?</a:t>
            </a:r>
          </a:p>
        </p:txBody>
      </p:sp>
    </p:spTree>
    <p:extLst>
      <p:ext uri="{BB962C8B-B14F-4D97-AF65-F5344CB8AC3E}">
        <p14:creationId xmlns:p14="http://schemas.microsoft.com/office/powerpoint/2010/main" val="7128638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F5992-CE9B-467C-A897-78FF08D39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Binomial Expansion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457E6E-4E46-4BD8-973B-88BBB4AA5048}"/>
              </a:ext>
            </a:extLst>
          </p:cNvPr>
          <p:cNvSpPr txBox="1"/>
          <p:nvPr/>
        </p:nvSpPr>
        <p:spPr>
          <a:xfrm>
            <a:off x="1552046" y="2753691"/>
            <a:ext cx="6747039" cy="10060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5600" b="0" i="0" u="none" strike="noStrike" cap="none" spc="0" normalizeH="0" baseline="0" dirty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Roboto"/>
                <a:ea typeface="Roboto"/>
                <a:cs typeface="Roboto"/>
                <a:sym typeface="Roboto"/>
              </a:rPr>
              <a:t>Expand and simplify: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38FEA1A-C9E8-48A3-A2C9-1AE503F94F61}"/>
                  </a:ext>
                </a:extLst>
              </p:cNvPr>
              <p:cNvSpPr txBox="1"/>
              <p:nvPr/>
            </p:nvSpPr>
            <p:spPr>
              <a:xfrm>
                <a:off x="1552046" y="6820137"/>
                <a:ext cx="11494622" cy="110799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spAutoFit/>
              </a:bodyPr>
              <a:lstStyle/>
              <a:p>
                <a:pPr marL="0" marR="0" indent="0" algn="l" defTabSz="821531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GB" sz="7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53585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Roboto"/>
                              <a:cs typeface="Roboto"/>
                              <a:sym typeface="Roboto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GB" sz="72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53585F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Roboto"/>
                                  <a:cs typeface="Roboto"/>
                                  <a:sym typeface="Roboto"/>
                                </a:rPr>
                              </m:ctrlPr>
                            </m:dPr>
                            <m:e>
                              <m:r>
                                <a:rPr kumimoji="0" lang="en-GB" sz="72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53585F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Roboto"/>
                                  <a:cs typeface="Roboto"/>
                                  <a:sym typeface="Roboto"/>
                                </a:rPr>
                                <m:t>𝑥</m:t>
                              </m:r>
                              <m:r>
                                <a:rPr kumimoji="0" lang="en-GB" sz="72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53585F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Roboto"/>
                                  <a:cs typeface="Roboto"/>
                                  <a:sym typeface="Roboto"/>
                                </a:rPr>
                                <m:t>+</m:t>
                              </m:r>
                              <m:r>
                                <a:rPr kumimoji="0" lang="en-GB" sz="72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53585F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Roboto"/>
                                  <a:cs typeface="Roboto"/>
                                  <a:sym typeface="Roboto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kumimoji="0" lang="en-GB" sz="7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53585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Roboto"/>
                              <a:cs typeface="Roboto"/>
                              <a:sym typeface="Roboto"/>
                            </a:rPr>
                            <m:t>2</m:t>
                          </m:r>
                        </m:sup>
                      </m:sSup>
                      <m:r>
                        <a:rPr kumimoji="0" lang="en-GB" sz="7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53585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Roboto"/>
                          <a:cs typeface="Roboto"/>
                          <a:sym typeface="Roboto"/>
                        </a:rPr>
                        <m:t>=</m:t>
                      </m:r>
                      <m:sSup>
                        <m:sSupPr>
                          <m:ctrlPr>
                            <a:rPr kumimoji="0" lang="en-GB" sz="7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53585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Roboto"/>
                              <a:cs typeface="Roboto"/>
                              <a:sym typeface="Roboto"/>
                            </a:rPr>
                          </m:ctrlPr>
                        </m:sSupPr>
                        <m:e>
                          <m:r>
                            <a:rPr kumimoji="0" lang="en-GB" sz="7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38FF4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Roboto"/>
                              <a:cs typeface="Roboto"/>
                              <a:sym typeface="Roboto"/>
                            </a:rPr>
                            <m:t>1</m:t>
                          </m:r>
                          <m:r>
                            <a:rPr kumimoji="0" lang="en-GB" sz="7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53585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Roboto"/>
                              <a:cs typeface="Roboto"/>
                              <a:sym typeface="Roboto"/>
                            </a:rPr>
                            <m:t>𝑥</m:t>
                          </m:r>
                        </m:e>
                        <m:sup>
                          <m:r>
                            <a:rPr kumimoji="0" lang="en-GB" sz="7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53585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Roboto"/>
                              <a:cs typeface="Roboto"/>
                              <a:sym typeface="Roboto"/>
                            </a:rPr>
                            <m:t>2</m:t>
                          </m:r>
                        </m:sup>
                      </m:sSup>
                      <m:r>
                        <a:rPr kumimoji="0" lang="en-GB" sz="7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53585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Roboto"/>
                          <a:cs typeface="Roboto"/>
                          <a:sym typeface="Roboto"/>
                        </a:rPr>
                        <m:t>+</m:t>
                      </m:r>
                      <m:r>
                        <a:rPr kumimoji="0" lang="en-GB" sz="7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38FF4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Roboto"/>
                          <a:cs typeface="Roboto"/>
                          <a:sym typeface="Roboto"/>
                        </a:rPr>
                        <m:t>2</m:t>
                      </m:r>
                      <m:r>
                        <a:rPr kumimoji="0" lang="en-GB" sz="7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53585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Roboto"/>
                          <a:cs typeface="Roboto"/>
                          <a:sym typeface="Roboto"/>
                        </a:rPr>
                        <m:t>𝑥𝑦</m:t>
                      </m:r>
                      <m:r>
                        <a:rPr kumimoji="0" lang="en-GB" sz="7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53585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Roboto"/>
                          <a:cs typeface="Roboto"/>
                          <a:sym typeface="Roboto"/>
                        </a:rPr>
                        <m:t>+</m:t>
                      </m:r>
                      <m:sSup>
                        <m:sSupPr>
                          <m:ctrlPr>
                            <a:rPr kumimoji="0" lang="en-GB" sz="7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53585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Roboto"/>
                              <a:cs typeface="Roboto"/>
                              <a:sym typeface="Roboto"/>
                            </a:rPr>
                          </m:ctrlPr>
                        </m:sSupPr>
                        <m:e>
                          <m:r>
                            <a:rPr kumimoji="0" lang="en-GB" sz="7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38FF4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Roboto"/>
                              <a:cs typeface="Roboto"/>
                              <a:sym typeface="Roboto"/>
                            </a:rPr>
                            <m:t>1</m:t>
                          </m:r>
                          <m:r>
                            <a:rPr kumimoji="0" lang="en-GB" sz="7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53585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Roboto"/>
                              <a:cs typeface="Roboto"/>
                              <a:sym typeface="Roboto"/>
                            </a:rPr>
                            <m:t>𝑦</m:t>
                          </m:r>
                        </m:e>
                        <m:sup>
                          <m:r>
                            <a:rPr kumimoji="0" lang="en-GB" sz="7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53585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Roboto"/>
                              <a:cs typeface="Roboto"/>
                              <a:sym typeface="Roboto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0" lang="en-GB" sz="7200" b="0" i="0" u="none" strike="noStrike" cap="none" spc="0" normalizeH="0" baseline="0" dirty="0">
                  <a:ln>
                    <a:noFill/>
                  </a:ln>
                  <a:solidFill>
                    <a:srgbClr val="53585F"/>
                  </a:solidFill>
                  <a:effectLst/>
                  <a:uFillTx/>
                  <a:ea typeface="Roboto"/>
                  <a:cs typeface="Roboto"/>
                  <a:sym typeface="Roboto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38FEA1A-C9E8-48A3-A2C9-1AE503F94F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2046" y="6820137"/>
                <a:ext cx="11494622" cy="11079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72AE1F8-9E48-4294-A778-0E6E35E95B7A}"/>
                  </a:ext>
                </a:extLst>
              </p:cNvPr>
              <p:cNvSpPr txBox="1"/>
              <p:nvPr/>
            </p:nvSpPr>
            <p:spPr>
              <a:xfrm>
                <a:off x="1552046" y="8170600"/>
                <a:ext cx="15065278" cy="110799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spAutoFit/>
              </a:bodyPr>
              <a:lstStyle/>
              <a:p>
                <a:pPr marL="0" marR="0" indent="0" algn="l" defTabSz="821531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GB" sz="7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53585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Roboto"/>
                              <a:cs typeface="Roboto"/>
                              <a:sym typeface="Roboto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GB" sz="72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53585F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Roboto"/>
                                  <a:cs typeface="Roboto"/>
                                  <a:sym typeface="Roboto"/>
                                </a:rPr>
                              </m:ctrlPr>
                            </m:dPr>
                            <m:e>
                              <m:r>
                                <a:rPr kumimoji="0" lang="en-GB" sz="72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53585F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Roboto"/>
                                  <a:cs typeface="Roboto"/>
                                  <a:sym typeface="Roboto"/>
                                </a:rPr>
                                <m:t>𝑥</m:t>
                              </m:r>
                              <m:r>
                                <a:rPr kumimoji="0" lang="en-GB" sz="72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53585F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Roboto"/>
                                  <a:cs typeface="Roboto"/>
                                  <a:sym typeface="Roboto"/>
                                </a:rPr>
                                <m:t>+</m:t>
                              </m:r>
                              <m:r>
                                <a:rPr kumimoji="0" lang="en-GB" sz="72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53585F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Roboto"/>
                                  <a:cs typeface="Roboto"/>
                                  <a:sym typeface="Roboto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kumimoji="0" lang="en-GB" sz="7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53585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Roboto"/>
                              <a:cs typeface="Roboto"/>
                              <a:sym typeface="Roboto"/>
                            </a:rPr>
                            <m:t>3</m:t>
                          </m:r>
                        </m:sup>
                      </m:sSup>
                      <m:r>
                        <a:rPr kumimoji="0" lang="en-GB" sz="7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53585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Roboto"/>
                          <a:cs typeface="Roboto"/>
                          <a:sym typeface="Roboto"/>
                        </a:rPr>
                        <m:t>=</m:t>
                      </m:r>
                      <m:sSup>
                        <m:sSupPr>
                          <m:ctrlPr>
                            <a:rPr kumimoji="0" lang="en-GB" sz="7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53585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Roboto"/>
                              <a:cs typeface="Roboto"/>
                              <a:sym typeface="Roboto"/>
                            </a:rPr>
                          </m:ctrlPr>
                        </m:sSupPr>
                        <m:e>
                          <m:r>
                            <a:rPr kumimoji="0" lang="en-GB" sz="7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3874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Roboto"/>
                              <a:cs typeface="Roboto"/>
                              <a:sym typeface="Roboto"/>
                            </a:rPr>
                            <m:t>1</m:t>
                          </m:r>
                          <m:r>
                            <a:rPr kumimoji="0" lang="en-GB" sz="7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53585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Roboto"/>
                              <a:cs typeface="Roboto"/>
                              <a:sym typeface="Roboto"/>
                            </a:rPr>
                            <m:t>𝑥</m:t>
                          </m:r>
                        </m:e>
                        <m:sup>
                          <m:r>
                            <a:rPr kumimoji="0" lang="en-GB" sz="7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53585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Roboto"/>
                              <a:cs typeface="Roboto"/>
                              <a:sym typeface="Roboto"/>
                            </a:rPr>
                            <m:t>3</m:t>
                          </m:r>
                        </m:sup>
                      </m:sSup>
                      <m:r>
                        <a:rPr kumimoji="0" lang="en-GB" sz="7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53585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Roboto"/>
                          <a:cs typeface="Roboto"/>
                          <a:sym typeface="Roboto"/>
                        </a:rPr>
                        <m:t>+</m:t>
                      </m:r>
                      <m:r>
                        <a:rPr kumimoji="0" lang="en-GB" sz="7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3874F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Roboto"/>
                          <a:cs typeface="Roboto"/>
                          <a:sym typeface="Roboto"/>
                        </a:rPr>
                        <m:t>3</m:t>
                      </m:r>
                      <m:sSup>
                        <m:sSupPr>
                          <m:ctrlPr>
                            <a:rPr kumimoji="0" lang="en-GB" sz="7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53585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Roboto"/>
                              <a:cs typeface="Roboto"/>
                              <a:sym typeface="Roboto"/>
                            </a:rPr>
                          </m:ctrlPr>
                        </m:sSupPr>
                        <m:e>
                          <m:r>
                            <a:rPr kumimoji="0" lang="en-GB" sz="7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53585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Roboto"/>
                              <a:cs typeface="Roboto"/>
                              <a:sym typeface="Roboto"/>
                            </a:rPr>
                            <m:t>𝑥</m:t>
                          </m:r>
                        </m:e>
                        <m:sup>
                          <m:r>
                            <a:rPr kumimoji="0" lang="en-GB" sz="7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53585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Roboto"/>
                              <a:cs typeface="Roboto"/>
                              <a:sym typeface="Roboto"/>
                            </a:rPr>
                            <m:t>2</m:t>
                          </m:r>
                        </m:sup>
                      </m:sSup>
                      <m:r>
                        <a:rPr kumimoji="0" lang="en-GB" sz="7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53585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Roboto"/>
                          <a:cs typeface="Roboto"/>
                          <a:sym typeface="Roboto"/>
                        </a:rPr>
                        <m:t>𝑦</m:t>
                      </m:r>
                      <m:r>
                        <a:rPr kumimoji="0" lang="en-GB" sz="7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53585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Roboto"/>
                          <a:cs typeface="Roboto"/>
                          <a:sym typeface="Roboto"/>
                        </a:rPr>
                        <m:t>+</m:t>
                      </m:r>
                      <m:sSup>
                        <m:sSupPr>
                          <m:ctrlPr>
                            <a:rPr kumimoji="0" lang="en-GB" sz="7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53585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Roboto"/>
                              <a:cs typeface="Roboto"/>
                              <a:sym typeface="Roboto"/>
                            </a:rPr>
                          </m:ctrlPr>
                        </m:sSupPr>
                        <m:e>
                          <m:r>
                            <a:rPr kumimoji="0" lang="en-GB" sz="7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3874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Roboto"/>
                              <a:cs typeface="Roboto"/>
                              <a:sym typeface="Roboto"/>
                            </a:rPr>
                            <m:t>3</m:t>
                          </m:r>
                          <m:r>
                            <a:rPr kumimoji="0" lang="en-GB" sz="7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53585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Roboto"/>
                              <a:cs typeface="Roboto"/>
                              <a:sym typeface="Roboto"/>
                            </a:rPr>
                            <m:t>𝑥𝑦</m:t>
                          </m:r>
                        </m:e>
                        <m:sup>
                          <m:r>
                            <a:rPr kumimoji="0" lang="en-GB" sz="7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53585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Roboto"/>
                              <a:cs typeface="Roboto"/>
                              <a:sym typeface="Roboto"/>
                            </a:rPr>
                            <m:t>2</m:t>
                          </m:r>
                        </m:sup>
                      </m:sSup>
                      <m:r>
                        <a:rPr kumimoji="0" lang="en-GB" sz="7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53585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Roboto"/>
                          <a:cs typeface="Roboto"/>
                          <a:sym typeface="Roboto"/>
                        </a:rPr>
                        <m:t>+</m:t>
                      </m:r>
                      <m:sSup>
                        <m:sSupPr>
                          <m:ctrlPr>
                            <a:rPr kumimoji="0" lang="en-GB" sz="7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53585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Roboto"/>
                              <a:cs typeface="Roboto"/>
                              <a:sym typeface="Roboto"/>
                            </a:rPr>
                          </m:ctrlPr>
                        </m:sSupPr>
                        <m:e>
                          <m:r>
                            <a:rPr kumimoji="0" lang="en-GB" sz="7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3874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Roboto"/>
                              <a:cs typeface="Roboto"/>
                              <a:sym typeface="Roboto"/>
                            </a:rPr>
                            <m:t>1</m:t>
                          </m:r>
                          <m:r>
                            <a:rPr kumimoji="0" lang="en-GB" sz="7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53585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Roboto"/>
                              <a:cs typeface="Roboto"/>
                              <a:sym typeface="Roboto"/>
                            </a:rPr>
                            <m:t>𝑦</m:t>
                          </m:r>
                        </m:e>
                        <m:sup>
                          <m:r>
                            <a:rPr kumimoji="0" lang="en-GB" sz="7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53585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Roboto"/>
                              <a:cs typeface="Roboto"/>
                              <a:sym typeface="Roboto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kumimoji="0" lang="en-GB" sz="7200" b="0" i="0" u="none" strike="noStrike" cap="none" spc="0" normalizeH="0" baseline="0" dirty="0">
                  <a:ln>
                    <a:noFill/>
                  </a:ln>
                  <a:solidFill>
                    <a:srgbClr val="53585F"/>
                  </a:solidFill>
                  <a:effectLst/>
                  <a:uFillTx/>
                  <a:ea typeface="Roboto"/>
                  <a:cs typeface="Roboto"/>
                  <a:sym typeface="Roboto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72AE1F8-9E48-4294-A778-0E6E35E95B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2046" y="8170600"/>
                <a:ext cx="15065278" cy="11079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15C7003-8F9D-434D-AD7F-9088CA0A1688}"/>
                  </a:ext>
                </a:extLst>
              </p:cNvPr>
              <p:cNvSpPr txBox="1"/>
              <p:nvPr/>
            </p:nvSpPr>
            <p:spPr>
              <a:xfrm>
                <a:off x="1531725" y="9612460"/>
                <a:ext cx="18663892" cy="110799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spAutoFit/>
              </a:bodyPr>
              <a:lstStyle/>
              <a:p>
                <a:pPr marL="0" marR="0" indent="0" algn="l" defTabSz="821531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GB" sz="7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53585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Roboto"/>
                              <a:cs typeface="Roboto"/>
                              <a:sym typeface="Roboto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GB" sz="72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53585F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Roboto"/>
                                  <a:cs typeface="Roboto"/>
                                  <a:sym typeface="Roboto"/>
                                </a:rPr>
                              </m:ctrlPr>
                            </m:dPr>
                            <m:e>
                              <m:r>
                                <a:rPr kumimoji="0" lang="en-GB" sz="72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53585F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Roboto"/>
                                  <a:cs typeface="Roboto"/>
                                  <a:sym typeface="Roboto"/>
                                </a:rPr>
                                <m:t>𝑥</m:t>
                              </m:r>
                              <m:r>
                                <a:rPr kumimoji="0" lang="en-GB" sz="72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53585F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Roboto"/>
                                  <a:cs typeface="Roboto"/>
                                  <a:sym typeface="Roboto"/>
                                </a:rPr>
                                <m:t>+</m:t>
                              </m:r>
                              <m:r>
                                <a:rPr kumimoji="0" lang="en-GB" sz="72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53585F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Roboto"/>
                                  <a:cs typeface="Roboto"/>
                                  <a:sym typeface="Roboto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kumimoji="0" lang="en-GB" sz="7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53585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Roboto"/>
                              <a:cs typeface="Roboto"/>
                              <a:sym typeface="Roboto"/>
                            </a:rPr>
                            <m:t>4</m:t>
                          </m:r>
                        </m:sup>
                      </m:sSup>
                      <m:r>
                        <a:rPr kumimoji="0" lang="en-GB" sz="7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53585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Roboto"/>
                          <a:cs typeface="Roboto"/>
                          <a:sym typeface="Roboto"/>
                        </a:rPr>
                        <m:t>=</m:t>
                      </m:r>
                      <m:sSup>
                        <m:sSupPr>
                          <m:ctrlPr>
                            <a:rPr kumimoji="0" lang="en-GB" sz="7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53585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Roboto"/>
                              <a:cs typeface="Roboto"/>
                              <a:sym typeface="Roboto"/>
                            </a:rPr>
                          </m:ctrlPr>
                        </m:sSupPr>
                        <m:e>
                          <m:r>
                            <a:rPr kumimoji="0" lang="en-GB" sz="7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B638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Roboto"/>
                              <a:cs typeface="Roboto"/>
                              <a:sym typeface="Roboto"/>
                            </a:rPr>
                            <m:t>1</m:t>
                          </m:r>
                          <m:r>
                            <a:rPr kumimoji="0" lang="en-GB" sz="7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53585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Roboto"/>
                              <a:cs typeface="Roboto"/>
                              <a:sym typeface="Roboto"/>
                            </a:rPr>
                            <m:t>𝑥</m:t>
                          </m:r>
                        </m:e>
                        <m:sup>
                          <m:r>
                            <a:rPr kumimoji="0" lang="en-GB" sz="7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53585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Roboto"/>
                              <a:cs typeface="Roboto"/>
                              <a:sym typeface="Roboto"/>
                            </a:rPr>
                            <m:t>4</m:t>
                          </m:r>
                        </m:sup>
                      </m:sSup>
                      <m:r>
                        <a:rPr kumimoji="0" lang="en-GB" sz="7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53585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Roboto"/>
                          <a:cs typeface="Roboto"/>
                          <a:sym typeface="Roboto"/>
                        </a:rPr>
                        <m:t>+</m:t>
                      </m:r>
                      <m:r>
                        <a:rPr kumimoji="0" lang="en-GB" sz="7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B638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Roboto"/>
                          <a:cs typeface="Roboto"/>
                          <a:sym typeface="Roboto"/>
                        </a:rPr>
                        <m:t>4</m:t>
                      </m:r>
                      <m:sSup>
                        <m:sSupPr>
                          <m:ctrlPr>
                            <a:rPr kumimoji="0" lang="en-GB" sz="7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53585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Roboto"/>
                              <a:cs typeface="Roboto"/>
                              <a:sym typeface="Roboto"/>
                            </a:rPr>
                          </m:ctrlPr>
                        </m:sSupPr>
                        <m:e>
                          <m:r>
                            <a:rPr kumimoji="0" lang="en-GB" sz="7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53585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Roboto"/>
                              <a:cs typeface="Roboto"/>
                              <a:sym typeface="Roboto"/>
                            </a:rPr>
                            <m:t>𝑥</m:t>
                          </m:r>
                        </m:e>
                        <m:sup>
                          <m:r>
                            <a:rPr kumimoji="0" lang="en-GB" sz="7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53585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Roboto"/>
                              <a:cs typeface="Roboto"/>
                              <a:sym typeface="Roboto"/>
                            </a:rPr>
                            <m:t>3</m:t>
                          </m:r>
                        </m:sup>
                      </m:sSup>
                      <m:r>
                        <a:rPr kumimoji="0" lang="en-GB" sz="7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53585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Roboto"/>
                          <a:cs typeface="Roboto"/>
                          <a:sym typeface="Roboto"/>
                        </a:rPr>
                        <m:t>𝑦</m:t>
                      </m:r>
                      <m:r>
                        <a:rPr kumimoji="0" lang="en-GB" sz="7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53585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Roboto"/>
                          <a:cs typeface="Roboto"/>
                          <a:sym typeface="Roboto"/>
                        </a:rPr>
                        <m:t>+</m:t>
                      </m:r>
                      <m:sSup>
                        <m:sSupPr>
                          <m:ctrlPr>
                            <a:rPr kumimoji="0" lang="en-GB" sz="7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53585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Roboto"/>
                              <a:cs typeface="Roboto"/>
                              <a:sym typeface="Roboto"/>
                            </a:rPr>
                          </m:ctrlPr>
                        </m:sSupPr>
                        <m:e>
                          <m:r>
                            <a:rPr kumimoji="0" lang="en-GB" sz="7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B638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Roboto"/>
                              <a:cs typeface="Roboto"/>
                              <a:sym typeface="Roboto"/>
                            </a:rPr>
                            <m:t>6</m:t>
                          </m:r>
                          <m:sSup>
                            <m:sSupPr>
                              <m:ctrlPr>
                                <a:rPr kumimoji="0" lang="en-GB" sz="72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53585F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Roboto"/>
                                  <a:cs typeface="Roboto"/>
                                  <a:sym typeface="Roboto"/>
                                </a:rPr>
                              </m:ctrlPr>
                            </m:sSupPr>
                            <m:e>
                              <m:r>
                                <a:rPr kumimoji="0" lang="en-GB" sz="72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53585F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Roboto"/>
                                  <a:cs typeface="Roboto"/>
                                  <a:sym typeface="Roboto"/>
                                </a:rPr>
                                <m:t>𝑥</m:t>
                              </m:r>
                            </m:e>
                            <m:sup>
                              <m:r>
                                <a:rPr kumimoji="0" lang="en-GB" sz="72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53585F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Roboto"/>
                                  <a:cs typeface="Roboto"/>
                                  <a:sym typeface="Roboto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GB" sz="7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53585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Roboto"/>
                              <a:cs typeface="Roboto"/>
                              <a:sym typeface="Roboto"/>
                            </a:rPr>
                            <m:t>𝑦</m:t>
                          </m:r>
                        </m:e>
                        <m:sup>
                          <m:r>
                            <a:rPr kumimoji="0" lang="en-GB" sz="7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53585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Roboto"/>
                              <a:cs typeface="Roboto"/>
                              <a:sym typeface="Roboto"/>
                            </a:rPr>
                            <m:t>2</m:t>
                          </m:r>
                        </m:sup>
                      </m:sSup>
                      <m:r>
                        <a:rPr kumimoji="0" lang="en-GB" sz="7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53585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Roboto"/>
                          <a:cs typeface="Roboto"/>
                          <a:sym typeface="Roboto"/>
                        </a:rPr>
                        <m:t>+</m:t>
                      </m:r>
                      <m:r>
                        <a:rPr kumimoji="0" lang="en-GB" sz="7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B638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Roboto"/>
                          <a:cs typeface="Roboto"/>
                          <a:sym typeface="Roboto"/>
                        </a:rPr>
                        <m:t>4</m:t>
                      </m:r>
                      <m:r>
                        <a:rPr kumimoji="0" lang="en-GB" sz="7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53585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Roboto"/>
                          <a:cs typeface="Roboto"/>
                          <a:sym typeface="Roboto"/>
                        </a:rPr>
                        <m:t>𝑥</m:t>
                      </m:r>
                      <m:sSup>
                        <m:sSupPr>
                          <m:ctrlPr>
                            <a:rPr kumimoji="0" lang="en-GB" sz="7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53585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Roboto"/>
                              <a:cs typeface="Roboto"/>
                              <a:sym typeface="Roboto"/>
                            </a:rPr>
                          </m:ctrlPr>
                        </m:sSupPr>
                        <m:e>
                          <m:r>
                            <a:rPr kumimoji="0" lang="en-GB" sz="7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53585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Roboto"/>
                              <a:cs typeface="Roboto"/>
                              <a:sym typeface="Roboto"/>
                            </a:rPr>
                            <m:t>𝑦</m:t>
                          </m:r>
                        </m:e>
                        <m:sup>
                          <m:r>
                            <a:rPr kumimoji="0" lang="en-GB" sz="7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53585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Roboto"/>
                              <a:cs typeface="Roboto"/>
                              <a:sym typeface="Roboto"/>
                            </a:rPr>
                            <m:t>3</m:t>
                          </m:r>
                        </m:sup>
                      </m:sSup>
                      <m:r>
                        <a:rPr kumimoji="0" lang="en-GB" sz="7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53585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Roboto"/>
                          <a:cs typeface="Roboto"/>
                          <a:sym typeface="Roboto"/>
                        </a:rPr>
                        <m:t>+</m:t>
                      </m:r>
                      <m:sSup>
                        <m:sSupPr>
                          <m:ctrlPr>
                            <a:rPr kumimoji="0" lang="en-GB" sz="7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53585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Roboto"/>
                              <a:cs typeface="Roboto"/>
                              <a:sym typeface="Roboto"/>
                            </a:rPr>
                          </m:ctrlPr>
                        </m:sSupPr>
                        <m:e>
                          <m:r>
                            <a:rPr kumimoji="0" lang="en-GB" sz="7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B638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Roboto"/>
                              <a:cs typeface="Roboto"/>
                              <a:sym typeface="Roboto"/>
                            </a:rPr>
                            <m:t>1</m:t>
                          </m:r>
                          <m:r>
                            <a:rPr kumimoji="0" lang="en-GB" sz="7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53585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Roboto"/>
                              <a:cs typeface="Roboto"/>
                              <a:sym typeface="Roboto"/>
                            </a:rPr>
                            <m:t>𝑦</m:t>
                          </m:r>
                        </m:e>
                        <m:sup>
                          <m:r>
                            <a:rPr kumimoji="0" lang="en-GB" sz="7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53585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Roboto"/>
                              <a:cs typeface="Roboto"/>
                              <a:sym typeface="Roboto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kumimoji="0" lang="en-GB" sz="7200" b="0" i="0" u="none" strike="noStrike" cap="none" spc="0" normalizeH="0" baseline="0" dirty="0">
                  <a:ln>
                    <a:noFill/>
                  </a:ln>
                  <a:solidFill>
                    <a:srgbClr val="53585F"/>
                  </a:solidFill>
                  <a:effectLst/>
                  <a:uFillTx/>
                  <a:ea typeface="Roboto"/>
                  <a:cs typeface="Roboto"/>
                  <a:sym typeface="Roboto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15C7003-8F9D-434D-AD7F-9088CA0A16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1725" y="9612460"/>
                <a:ext cx="18663892" cy="110799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2949990-57E4-46A9-B4F7-544D489B4269}"/>
                  </a:ext>
                </a:extLst>
              </p:cNvPr>
              <p:cNvSpPr txBox="1"/>
              <p:nvPr/>
            </p:nvSpPr>
            <p:spPr>
              <a:xfrm>
                <a:off x="1552046" y="5477196"/>
                <a:ext cx="7932171" cy="110799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spAutoFit/>
              </a:bodyPr>
              <a:lstStyle/>
              <a:p>
                <a:pPr marL="0" marR="0" indent="0" algn="l" defTabSz="821531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GB" sz="7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53585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Roboto"/>
                              <a:cs typeface="Roboto"/>
                              <a:sym typeface="Roboto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GB" sz="72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53585F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Roboto"/>
                                  <a:cs typeface="Roboto"/>
                                  <a:sym typeface="Roboto"/>
                                </a:rPr>
                              </m:ctrlPr>
                            </m:dPr>
                            <m:e>
                              <m:r>
                                <a:rPr kumimoji="0" lang="en-GB" sz="72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53585F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Roboto"/>
                                  <a:cs typeface="Roboto"/>
                                  <a:sym typeface="Roboto"/>
                                </a:rPr>
                                <m:t>𝑥</m:t>
                              </m:r>
                              <m:r>
                                <a:rPr kumimoji="0" lang="en-GB" sz="72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53585F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Roboto"/>
                                  <a:cs typeface="Roboto"/>
                                  <a:sym typeface="Roboto"/>
                                </a:rPr>
                                <m:t>+</m:t>
                              </m:r>
                              <m:r>
                                <a:rPr kumimoji="0" lang="en-GB" sz="72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53585F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Roboto"/>
                                  <a:cs typeface="Roboto"/>
                                  <a:sym typeface="Roboto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kumimoji="0" lang="en-GB" sz="7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53585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Roboto"/>
                              <a:cs typeface="Roboto"/>
                              <a:sym typeface="Roboto"/>
                            </a:rPr>
                            <m:t>1</m:t>
                          </m:r>
                        </m:sup>
                      </m:sSup>
                      <m:r>
                        <a:rPr kumimoji="0" lang="en-GB" sz="7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53585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Roboto"/>
                          <a:cs typeface="Roboto"/>
                          <a:sym typeface="Roboto"/>
                        </a:rPr>
                        <m:t>=</m:t>
                      </m:r>
                      <m:r>
                        <a:rPr kumimoji="0" lang="en-GB" sz="7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3838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Roboto"/>
                          <a:cs typeface="Roboto"/>
                          <a:sym typeface="Roboto"/>
                        </a:rPr>
                        <m:t>1</m:t>
                      </m:r>
                      <m:r>
                        <a:rPr kumimoji="0" lang="en-GB" sz="7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53585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Roboto"/>
                          <a:cs typeface="Roboto"/>
                          <a:sym typeface="Roboto"/>
                        </a:rPr>
                        <m:t>𝑥</m:t>
                      </m:r>
                      <m:r>
                        <a:rPr kumimoji="0" lang="en-GB" sz="7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53585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Roboto"/>
                          <a:cs typeface="Roboto"/>
                          <a:sym typeface="Roboto"/>
                        </a:rPr>
                        <m:t>+1</m:t>
                      </m:r>
                      <m:r>
                        <a:rPr kumimoji="0" lang="en-GB" sz="7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53585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Roboto"/>
                          <a:cs typeface="Roboto"/>
                          <a:sym typeface="Roboto"/>
                        </a:rPr>
                        <m:t>𝑦</m:t>
                      </m:r>
                    </m:oMath>
                  </m:oMathPara>
                </a14:m>
                <a:endParaRPr kumimoji="0" lang="en-GB" sz="7200" b="0" i="0" u="none" strike="noStrike" cap="none" spc="0" normalizeH="0" baseline="0" dirty="0">
                  <a:ln>
                    <a:noFill/>
                  </a:ln>
                  <a:solidFill>
                    <a:srgbClr val="53585F"/>
                  </a:solidFill>
                  <a:effectLst/>
                  <a:uFillTx/>
                  <a:ea typeface="Roboto"/>
                  <a:cs typeface="Roboto"/>
                  <a:sym typeface="Roboto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2949990-57E4-46A9-B4F7-544D489B42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2046" y="5477196"/>
                <a:ext cx="7932171" cy="110799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DD5EAF0-BF71-4490-96EF-228923FB276B}"/>
                  </a:ext>
                </a:extLst>
              </p:cNvPr>
              <p:cNvSpPr txBox="1"/>
              <p:nvPr/>
            </p:nvSpPr>
            <p:spPr>
              <a:xfrm>
                <a:off x="1552046" y="4185843"/>
                <a:ext cx="5288884" cy="110799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spAutoFit/>
              </a:bodyPr>
              <a:lstStyle/>
              <a:p>
                <a:pPr marL="0" marR="0" indent="0" algn="l" defTabSz="821531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GB" sz="7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53585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Roboto"/>
                              <a:cs typeface="Roboto"/>
                              <a:sym typeface="Roboto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GB" sz="72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53585F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Roboto"/>
                                  <a:cs typeface="Roboto"/>
                                  <a:sym typeface="Roboto"/>
                                </a:rPr>
                              </m:ctrlPr>
                            </m:dPr>
                            <m:e>
                              <m:r>
                                <a:rPr kumimoji="0" lang="en-GB" sz="72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53585F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Roboto"/>
                                  <a:cs typeface="Roboto"/>
                                  <a:sym typeface="Roboto"/>
                                </a:rPr>
                                <m:t>𝑥</m:t>
                              </m:r>
                              <m:r>
                                <a:rPr kumimoji="0" lang="en-GB" sz="72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53585F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Roboto"/>
                                  <a:cs typeface="Roboto"/>
                                  <a:sym typeface="Roboto"/>
                                </a:rPr>
                                <m:t>+</m:t>
                              </m:r>
                              <m:r>
                                <a:rPr kumimoji="0" lang="en-GB" sz="72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53585F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Roboto"/>
                                  <a:cs typeface="Roboto"/>
                                  <a:sym typeface="Roboto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kumimoji="0" lang="en-GB" sz="72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53585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Roboto"/>
                              <a:cs typeface="Roboto"/>
                              <a:sym typeface="Roboto"/>
                            </a:rPr>
                            <m:t>0</m:t>
                          </m:r>
                        </m:sup>
                      </m:sSup>
                      <m:r>
                        <a:rPr kumimoji="0" lang="en-GB" sz="7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53585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Roboto"/>
                          <a:cs typeface="Roboto"/>
                          <a:sym typeface="Roboto"/>
                        </a:rPr>
                        <m:t>=</m:t>
                      </m:r>
                      <m:r>
                        <a:rPr kumimoji="0" lang="en-GB" sz="7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F838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Roboto"/>
                          <a:cs typeface="Roboto"/>
                          <a:sym typeface="Roboto"/>
                        </a:rPr>
                        <m:t>1</m:t>
                      </m:r>
                    </m:oMath>
                  </m:oMathPara>
                </a14:m>
                <a:endParaRPr kumimoji="0" lang="en-GB" sz="7200" b="0" i="0" u="none" strike="noStrike" cap="none" spc="0" normalizeH="0" baseline="0" dirty="0">
                  <a:ln>
                    <a:noFill/>
                  </a:ln>
                  <a:solidFill>
                    <a:srgbClr val="53585F"/>
                  </a:solidFill>
                  <a:effectLst/>
                  <a:uFillTx/>
                  <a:ea typeface="Roboto"/>
                  <a:cs typeface="Roboto"/>
                  <a:sym typeface="Roboto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DD5EAF0-BF71-4490-96EF-228923FB27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2046" y="4185843"/>
                <a:ext cx="5288884" cy="110799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CE467036-8228-4A8D-B5D2-D6E08FBFAC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899785" y="2154410"/>
            <a:ext cx="7553232" cy="5221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8294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19C76CE-BA71-4A49-82E7-26916BF01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3827" y="2574697"/>
            <a:ext cx="7868999" cy="79138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FE8242-EE4E-479F-AA1F-DC4562A2C2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1175" y="2574697"/>
            <a:ext cx="9286367" cy="7914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2680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AE1DD-B70E-4298-B69F-3494B8806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Quadratic Sequences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168513-AB64-498F-929B-9C2F0FA906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344848" y="2402678"/>
            <a:ext cx="14825181" cy="44553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6D58EB-760F-4764-9D53-F36EF0364D8D}"/>
              </a:ext>
            </a:extLst>
          </p:cNvPr>
          <p:cNvSpPr txBox="1"/>
          <p:nvPr/>
        </p:nvSpPr>
        <p:spPr>
          <a:xfrm>
            <a:off x="9442799" y="7442641"/>
            <a:ext cx="5498402" cy="3677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5400" dirty="0">
                <a:solidFill>
                  <a:schemeClr val="tx1">
                    <a:lumMod val="75000"/>
                  </a:schemeClr>
                </a:solidFill>
              </a:rPr>
              <a:t>Next term?</a:t>
            </a:r>
          </a:p>
          <a:p>
            <a:pPr marL="342900" indent="-3429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5400" dirty="0">
                <a:solidFill>
                  <a:schemeClr val="tx1">
                    <a:lumMod val="75000"/>
                  </a:schemeClr>
                </a:solidFill>
              </a:rPr>
              <a:t>10</a:t>
            </a:r>
            <a:r>
              <a:rPr lang="en-GB" sz="5400" baseline="30000" dirty="0">
                <a:solidFill>
                  <a:schemeClr val="tx1">
                    <a:lumMod val="75000"/>
                  </a:schemeClr>
                </a:solidFill>
              </a:rPr>
              <a:t>th</a:t>
            </a:r>
            <a:r>
              <a:rPr lang="en-GB" sz="5400" dirty="0">
                <a:solidFill>
                  <a:schemeClr val="tx1">
                    <a:lumMod val="75000"/>
                  </a:schemeClr>
                </a:solidFill>
              </a:rPr>
              <a:t> term?</a:t>
            </a:r>
          </a:p>
          <a:p>
            <a:pPr marL="342900" indent="-3429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5400" dirty="0">
                <a:solidFill>
                  <a:schemeClr val="tx1">
                    <a:lumMod val="75000"/>
                  </a:schemeClr>
                </a:solidFill>
              </a:rPr>
              <a:t>n</a:t>
            </a:r>
            <a:r>
              <a:rPr lang="en-GB" sz="5400" baseline="30000" dirty="0">
                <a:solidFill>
                  <a:schemeClr val="tx1">
                    <a:lumMod val="75000"/>
                  </a:schemeClr>
                </a:solidFill>
              </a:rPr>
              <a:t>th</a:t>
            </a:r>
            <a:r>
              <a:rPr lang="en-GB" sz="5400" dirty="0">
                <a:solidFill>
                  <a:schemeClr val="tx1">
                    <a:lumMod val="75000"/>
                  </a:schemeClr>
                </a:solidFill>
              </a:rPr>
              <a:t> term?</a:t>
            </a:r>
          </a:p>
        </p:txBody>
      </p:sp>
    </p:spTree>
    <p:extLst>
      <p:ext uri="{BB962C8B-B14F-4D97-AF65-F5344CB8AC3E}">
        <p14:creationId xmlns:p14="http://schemas.microsoft.com/office/powerpoint/2010/main" val="38473517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12987-8166-4EC0-A998-5BF7F1D03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Proportion Problems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A63039-07D0-4C9F-9C46-BA917050E786}"/>
              </a:ext>
            </a:extLst>
          </p:cNvPr>
          <p:cNvSpPr txBox="1"/>
          <p:nvPr/>
        </p:nvSpPr>
        <p:spPr>
          <a:xfrm>
            <a:off x="851262" y="2795496"/>
            <a:ext cx="23173510" cy="66075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6000" dirty="0"/>
              <a:t>A farmer has 3 animals and a pile of hay.</a:t>
            </a:r>
          </a:p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6000" dirty="0"/>
          </a:p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6000" dirty="0"/>
              <a:t>The</a:t>
            </a:r>
            <a:r>
              <a:rPr kumimoji="0" lang="en-GB" sz="6000" b="0" i="0" u="none" strike="noStrike" cap="none" spc="0" normalizeH="0" baseline="0" dirty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Roboto"/>
                <a:ea typeface="Roboto"/>
                <a:cs typeface="Roboto"/>
                <a:sym typeface="Roboto"/>
              </a:rPr>
              <a:t> cow and a horse could eat all the hay in 45 days.</a:t>
            </a:r>
          </a:p>
          <a:p>
            <a:r>
              <a:rPr lang="en-GB" sz="6000" dirty="0"/>
              <a:t>The</a:t>
            </a:r>
            <a:r>
              <a:rPr kumimoji="0" lang="en-GB" sz="6000" b="0" i="0" u="none" strike="noStrike" cap="none" spc="0" normalizeH="0" baseline="0" dirty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Roboto"/>
                <a:ea typeface="Roboto"/>
                <a:cs typeface="Roboto"/>
                <a:sym typeface="Roboto"/>
              </a:rPr>
              <a:t> cow and a sheep could eat all the hay in 60 days.</a:t>
            </a:r>
          </a:p>
          <a:p>
            <a:r>
              <a:rPr lang="en-GB" sz="6000" dirty="0"/>
              <a:t>The</a:t>
            </a:r>
            <a:r>
              <a:rPr kumimoji="0" lang="en-GB" sz="6000" b="0" i="0" u="none" strike="noStrike" cap="none" spc="0" normalizeH="0" baseline="0" dirty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Roboto"/>
                <a:ea typeface="Roboto"/>
                <a:cs typeface="Roboto"/>
                <a:sym typeface="Roboto"/>
              </a:rPr>
              <a:t> horse and a sheep could eat all the hay in 90 days.</a:t>
            </a:r>
          </a:p>
          <a:p>
            <a:endParaRPr lang="en-GB" sz="6000" dirty="0"/>
          </a:p>
          <a:p>
            <a:r>
              <a:rPr kumimoji="0" lang="en-GB" sz="6000" b="0" i="0" u="none" strike="noStrike" cap="none" spc="0" normalizeH="0" baseline="0" dirty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Roboto"/>
                <a:ea typeface="Roboto"/>
                <a:cs typeface="Roboto"/>
                <a:sym typeface="Roboto"/>
              </a:rPr>
              <a:t>How long would it take the cow, horse and sheep to eat all the hay?</a:t>
            </a:r>
          </a:p>
        </p:txBody>
      </p:sp>
    </p:spTree>
    <p:extLst>
      <p:ext uri="{BB962C8B-B14F-4D97-AF65-F5344CB8AC3E}">
        <p14:creationId xmlns:p14="http://schemas.microsoft.com/office/powerpoint/2010/main" val="2233673342"/>
      </p:ext>
    </p:extLst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C15EF-99C0-452F-8547-2B8D9EB9F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Proportion Problems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64EC9DE-111B-431D-AB2A-A2F252F8D0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5295571"/>
              </p:ext>
            </p:extLst>
          </p:nvPr>
        </p:nvGraphicFramePr>
        <p:xfrm>
          <a:off x="2783112" y="2364380"/>
          <a:ext cx="18153745" cy="97786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30749">
                  <a:extLst>
                    <a:ext uri="{9D8B030D-6E8A-4147-A177-3AD203B41FA5}">
                      <a16:colId xmlns:a16="http://schemas.microsoft.com/office/drawing/2014/main" val="359519979"/>
                    </a:ext>
                  </a:extLst>
                </a:gridCol>
                <a:gridCol w="3630749">
                  <a:extLst>
                    <a:ext uri="{9D8B030D-6E8A-4147-A177-3AD203B41FA5}">
                      <a16:colId xmlns:a16="http://schemas.microsoft.com/office/drawing/2014/main" val="2067033340"/>
                    </a:ext>
                  </a:extLst>
                </a:gridCol>
                <a:gridCol w="3630749">
                  <a:extLst>
                    <a:ext uri="{9D8B030D-6E8A-4147-A177-3AD203B41FA5}">
                      <a16:colId xmlns:a16="http://schemas.microsoft.com/office/drawing/2014/main" val="3470455295"/>
                    </a:ext>
                  </a:extLst>
                </a:gridCol>
                <a:gridCol w="3630749">
                  <a:extLst>
                    <a:ext uri="{9D8B030D-6E8A-4147-A177-3AD203B41FA5}">
                      <a16:colId xmlns:a16="http://schemas.microsoft.com/office/drawing/2014/main" val="487071590"/>
                    </a:ext>
                  </a:extLst>
                </a:gridCol>
                <a:gridCol w="3630749">
                  <a:extLst>
                    <a:ext uri="{9D8B030D-6E8A-4147-A177-3AD203B41FA5}">
                      <a16:colId xmlns:a16="http://schemas.microsoft.com/office/drawing/2014/main" val="632584985"/>
                    </a:ext>
                  </a:extLst>
                </a:gridCol>
              </a:tblGrid>
              <a:tr h="981891">
                <a:tc>
                  <a:txBody>
                    <a:bodyPr/>
                    <a:lstStyle/>
                    <a:p>
                      <a:r>
                        <a:rPr lang="en-GB" sz="5400" b="1" dirty="0"/>
                        <a:t>Cows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5400" b="1" dirty="0"/>
                        <a:t>Horse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5400" b="1" dirty="0"/>
                        <a:t>Sheep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5400" b="1" dirty="0"/>
                        <a:t>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5400" b="1" dirty="0"/>
                        <a:t>Piles of Hay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3244981"/>
                  </a:ext>
                </a:extLst>
              </a:tr>
              <a:tr h="981891">
                <a:tc>
                  <a:txBody>
                    <a:bodyPr/>
                    <a:lstStyle/>
                    <a:p>
                      <a:r>
                        <a:rPr lang="en-GB" sz="5400" dirty="0">
                          <a:solidFill>
                            <a:schemeClr val="accent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5400" dirty="0">
                          <a:solidFill>
                            <a:schemeClr val="accent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5400" dirty="0">
                          <a:solidFill>
                            <a:schemeClr val="accent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5400" dirty="0">
                          <a:solidFill>
                            <a:schemeClr val="accent1"/>
                          </a:solidFill>
                        </a:rPr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5400" dirty="0">
                          <a:solidFill>
                            <a:schemeClr val="accent1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3018571"/>
                  </a:ext>
                </a:extLst>
              </a:tr>
              <a:tr h="981891">
                <a:tc>
                  <a:txBody>
                    <a:bodyPr/>
                    <a:lstStyle/>
                    <a:p>
                      <a:r>
                        <a:rPr lang="en-GB" sz="5400" dirty="0">
                          <a:solidFill>
                            <a:schemeClr val="accent5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5400" dirty="0">
                          <a:solidFill>
                            <a:schemeClr val="accent5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5400" dirty="0">
                          <a:solidFill>
                            <a:schemeClr val="accent5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5400" dirty="0">
                          <a:solidFill>
                            <a:schemeClr val="accent5"/>
                          </a:solidFill>
                        </a:rPr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5400" dirty="0">
                          <a:solidFill>
                            <a:schemeClr val="accent5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9843678"/>
                  </a:ext>
                </a:extLst>
              </a:tr>
              <a:tr h="981891">
                <a:tc>
                  <a:txBody>
                    <a:bodyPr/>
                    <a:lstStyle/>
                    <a:p>
                      <a:r>
                        <a:rPr lang="en-GB" sz="5400" dirty="0">
                          <a:solidFill>
                            <a:schemeClr val="accent2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5400" dirty="0">
                          <a:solidFill>
                            <a:schemeClr val="accent2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5400" dirty="0">
                          <a:solidFill>
                            <a:schemeClr val="accent2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5400" dirty="0">
                          <a:solidFill>
                            <a:schemeClr val="accent2"/>
                          </a:solidFill>
                        </a:rPr>
                        <a:t>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5400" dirty="0">
                          <a:solidFill>
                            <a:schemeClr val="accent2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7461459"/>
                  </a:ext>
                </a:extLst>
              </a:tr>
              <a:tr h="981891">
                <a:tc>
                  <a:txBody>
                    <a:bodyPr/>
                    <a:lstStyle/>
                    <a:p>
                      <a:r>
                        <a:rPr lang="en-GB" sz="5400" dirty="0">
                          <a:solidFill>
                            <a:schemeClr val="accent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5400" dirty="0">
                          <a:solidFill>
                            <a:schemeClr val="accent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5400" dirty="0">
                          <a:solidFill>
                            <a:schemeClr val="accent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5400" dirty="0">
                          <a:solidFill>
                            <a:schemeClr val="accent1"/>
                          </a:solidFill>
                        </a:rPr>
                        <a:t>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5400" dirty="0">
                          <a:solidFill>
                            <a:schemeClr val="accent1"/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2419659"/>
                  </a:ext>
                </a:extLst>
              </a:tr>
              <a:tr h="981891">
                <a:tc>
                  <a:txBody>
                    <a:bodyPr/>
                    <a:lstStyle/>
                    <a:p>
                      <a:r>
                        <a:rPr lang="en-GB" sz="5400" dirty="0">
                          <a:solidFill>
                            <a:schemeClr val="accent5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5400" dirty="0">
                          <a:solidFill>
                            <a:schemeClr val="accent5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5400" dirty="0">
                          <a:solidFill>
                            <a:schemeClr val="accent5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5400" dirty="0">
                          <a:solidFill>
                            <a:schemeClr val="accent5"/>
                          </a:solidFill>
                        </a:rPr>
                        <a:t>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5400" dirty="0">
                          <a:solidFill>
                            <a:schemeClr val="accent5"/>
                          </a:solidFill>
                        </a:rPr>
                        <a:t>1.5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6441948"/>
                  </a:ext>
                </a:extLst>
              </a:tr>
              <a:tr h="981891">
                <a:tc>
                  <a:txBody>
                    <a:bodyPr/>
                    <a:lstStyle/>
                    <a:p>
                      <a:r>
                        <a:rPr lang="en-GB" sz="5400" b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5400" b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5400" b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5400" b="0" dirty="0"/>
                        <a:t>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5400" b="0" dirty="0"/>
                        <a:t>4.5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1951260"/>
                  </a:ext>
                </a:extLst>
              </a:tr>
              <a:tr h="941616">
                <a:tc>
                  <a:txBody>
                    <a:bodyPr/>
                    <a:lstStyle/>
                    <a:p>
                      <a:r>
                        <a:rPr lang="en-GB" sz="5400" b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5400" b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5400" b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5400" b="0" dirty="0"/>
                        <a:t>180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5400" b="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8589576"/>
                  </a:ext>
                </a:extLst>
              </a:tr>
              <a:tr h="981891">
                <a:tc>
                  <a:txBody>
                    <a:bodyPr/>
                    <a:lstStyle/>
                    <a:p>
                      <a:r>
                        <a:rPr lang="en-GB" sz="5400" b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5400" b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5400" b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5400" b="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5400" b="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4455936"/>
                  </a:ext>
                </a:extLst>
              </a:tr>
              <a:tr h="981891">
                <a:tc>
                  <a:txBody>
                    <a:bodyPr/>
                    <a:lstStyle/>
                    <a:p>
                      <a:r>
                        <a:rPr lang="en-GB" sz="5400" b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5400" b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5400" b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5400" b="0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5400" b="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02847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1406129"/>
      </p:ext>
    </p:extLst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9D560-047F-49B5-94EA-56D3C93A4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341"/>
            <a:ext cx="10515600" cy="1200151"/>
          </a:xfrm>
        </p:spPr>
        <p:txBody>
          <a:bodyPr/>
          <a:lstStyle/>
          <a:p>
            <a:r>
              <a:rPr lang="en-GB" dirty="0"/>
              <a:t>A consistent picture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C421A0-EA5C-43DC-A070-27A33C4719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039" y="2707766"/>
            <a:ext cx="5427808" cy="46472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6921C9-17D0-4E5F-A027-BC06194610A0}"/>
              </a:ext>
            </a:extLst>
          </p:cNvPr>
          <p:cNvSpPr txBox="1"/>
          <p:nvPr/>
        </p:nvSpPr>
        <p:spPr>
          <a:xfrm>
            <a:off x="2024883" y="9174747"/>
            <a:ext cx="95340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14 × 12	= 100 + 40 + 20 + 8</a:t>
            </a:r>
          </a:p>
          <a:p>
            <a:r>
              <a:rPr lang="en-GB" sz="5400" dirty="0"/>
              <a:t>			= 100 + 60 + 8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061741-5588-4170-B0D2-B1278BC48BD3}"/>
              </a:ext>
            </a:extLst>
          </p:cNvPr>
          <p:cNvSpPr txBox="1"/>
          <p:nvPr/>
        </p:nvSpPr>
        <p:spPr>
          <a:xfrm>
            <a:off x="12825049" y="9166320"/>
            <a:ext cx="101404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(x + 4)(x + 2)	= x² + 4x + 2x + 8</a:t>
            </a:r>
          </a:p>
          <a:p>
            <a:r>
              <a:rPr lang="en-GB" sz="5400" dirty="0"/>
              <a:t>					= x² + 6x + 8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BAE862-0EE0-461F-A1D5-5B0B61AFDF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22856" y="2707766"/>
            <a:ext cx="6398321" cy="479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8497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F0729-1661-4A2C-9AE0-344DA5726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200151"/>
          </a:xfrm>
        </p:spPr>
        <p:txBody>
          <a:bodyPr/>
          <a:lstStyle/>
          <a:p>
            <a:r>
              <a:rPr lang="en-GB" dirty="0"/>
              <a:t>Base x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CDE230-F39E-48FC-8AAC-D1C13BEF4D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7909" y="2558963"/>
            <a:ext cx="5850518" cy="53165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7796027-7C69-464F-9612-0ECF6C33C3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34717" y="2633035"/>
            <a:ext cx="5850517" cy="51683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603CE31-1939-4798-B0E7-51DBD000C4E5}"/>
              </a:ext>
            </a:extLst>
          </p:cNvPr>
          <p:cNvSpPr txBox="1"/>
          <p:nvPr/>
        </p:nvSpPr>
        <p:spPr>
          <a:xfrm>
            <a:off x="1087494" y="9271989"/>
            <a:ext cx="953407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14 × 13	= 100 + 40 + 30 + 12</a:t>
            </a:r>
          </a:p>
          <a:p>
            <a:r>
              <a:rPr lang="en-GB" sz="5400" dirty="0"/>
              <a:t>			= 1(100) + 7(10) + 12</a:t>
            </a:r>
          </a:p>
          <a:p>
            <a:r>
              <a:rPr lang="en-GB" sz="5400" dirty="0"/>
              <a:t>			= 1(100) + 8(10) + 2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6BEEE4-AB95-4D2B-B162-C6A13830E3B1}"/>
              </a:ext>
            </a:extLst>
          </p:cNvPr>
          <p:cNvSpPr txBox="1"/>
          <p:nvPr/>
        </p:nvSpPr>
        <p:spPr>
          <a:xfrm>
            <a:off x="12111016" y="9271989"/>
            <a:ext cx="101404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(x + 4)(x + 3)	= x² + 4x + 3x + 12</a:t>
            </a:r>
          </a:p>
          <a:p>
            <a:r>
              <a:rPr lang="en-GB" sz="5400" dirty="0"/>
              <a:t>					= x² + 7x + 12</a:t>
            </a:r>
          </a:p>
          <a:p>
            <a:pPr algn="ctr"/>
            <a:r>
              <a:rPr lang="en-GB" sz="5400" dirty="0"/>
              <a:t>Can’t exchange in base x!</a:t>
            </a:r>
          </a:p>
        </p:txBody>
      </p:sp>
    </p:spTree>
    <p:extLst>
      <p:ext uri="{BB962C8B-B14F-4D97-AF65-F5344CB8AC3E}">
        <p14:creationId xmlns:p14="http://schemas.microsoft.com/office/powerpoint/2010/main" val="30573611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CDDEE-8E7A-4D85-8F39-662E93A1E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Prime Factors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3B2211B-005B-4770-BA7F-D93F36A83D57}"/>
              </a:ext>
            </a:extLst>
          </p:cNvPr>
          <p:cNvSpPr/>
          <p:nvPr/>
        </p:nvSpPr>
        <p:spPr>
          <a:xfrm>
            <a:off x="4209229" y="1842034"/>
            <a:ext cx="1596554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>
                <a:solidFill>
                  <a:schemeClr val="tx1"/>
                </a:solidFill>
              </a:rPr>
              <a:t>Choose 3 different digits. For example, </a:t>
            </a:r>
            <a:r>
              <a:rPr lang="en-GB" sz="4400" b="1" dirty="0">
                <a:solidFill>
                  <a:schemeClr val="tx1"/>
                </a:solidFill>
              </a:rPr>
              <a:t>2, 4, 7</a:t>
            </a:r>
            <a:r>
              <a:rPr lang="en-GB" sz="4400" dirty="0">
                <a:solidFill>
                  <a:schemeClr val="tx1"/>
                </a:solidFill>
              </a:rPr>
              <a:t>.</a:t>
            </a:r>
          </a:p>
          <a:p>
            <a:endParaRPr lang="en-GB" sz="4400" dirty="0">
              <a:solidFill>
                <a:schemeClr val="tx1"/>
              </a:solidFill>
            </a:endParaRPr>
          </a:p>
          <a:p>
            <a:r>
              <a:rPr lang="en-GB" sz="4400" dirty="0">
                <a:solidFill>
                  <a:schemeClr val="tx1"/>
                </a:solidFill>
              </a:rPr>
              <a:t>Record the six possible 2-digit numbers. </a:t>
            </a:r>
            <a:r>
              <a:rPr lang="en-GB" sz="4400" b="1" dirty="0">
                <a:solidFill>
                  <a:schemeClr val="tx1"/>
                </a:solidFill>
              </a:rPr>
              <a:t>24, 27, 42, 47, 72, 74</a:t>
            </a:r>
            <a:r>
              <a:rPr lang="en-GB" sz="4400" dirty="0">
                <a:solidFill>
                  <a:schemeClr val="tx1"/>
                </a:solidFill>
              </a:rPr>
              <a:t>.</a:t>
            </a:r>
          </a:p>
          <a:p>
            <a:endParaRPr lang="en-GB" sz="4400" dirty="0">
              <a:solidFill>
                <a:schemeClr val="tx1"/>
              </a:solidFill>
            </a:endParaRPr>
          </a:p>
          <a:p>
            <a:r>
              <a:rPr lang="en-GB" sz="4400" dirty="0">
                <a:solidFill>
                  <a:schemeClr val="tx1"/>
                </a:solidFill>
              </a:rPr>
              <a:t>Sum them. </a:t>
            </a:r>
            <a:r>
              <a:rPr lang="en-GB" sz="4400" b="1" dirty="0">
                <a:solidFill>
                  <a:schemeClr val="tx1"/>
                </a:solidFill>
              </a:rPr>
              <a:t>24 + 27 + 42 + 47 + 72 + 74 = 286</a:t>
            </a:r>
            <a:r>
              <a:rPr lang="en-GB" sz="4400" dirty="0">
                <a:solidFill>
                  <a:schemeClr val="tx1"/>
                </a:solidFill>
              </a:rPr>
              <a:t>.</a:t>
            </a:r>
          </a:p>
          <a:p>
            <a:endParaRPr lang="en-GB" sz="4400" dirty="0">
              <a:solidFill>
                <a:schemeClr val="tx1"/>
              </a:solidFill>
            </a:endParaRPr>
          </a:p>
          <a:p>
            <a:r>
              <a:rPr lang="en-GB" sz="4400" dirty="0">
                <a:solidFill>
                  <a:schemeClr val="tx1"/>
                </a:solidFill>
              </a:rPr>
              <a:t>Write the sum as a product of prime factors. </a:t>
            </a:r>
            <a:r>
              <a:rPr lang="en-GB" sz="4400" b="1" dirty="0">
                <a:solidFill>
                  <a:schemeClr val="tx1"/>
                </a:solidFill>
              </a:rPr>
              <a:t>2 × 11 × 13</a:t>
            </a:r>
            <a:r>
              <a:rPr lang="en-GB" sz="4400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7EF098B-DE7D-46C5-8D39-1D1814CC2FAD}"/>
              </a:ext>
            </a:extLst>
          </p:cNvPr>
          <p:cNvGraphicFramePr>
            <a:graphicFrameLocks noGrp="1"/>
          </p:cNvGraphicFramePr>
          <p:nvPr/>
        </p:nvGraphicFramePr>
        <p:xfrm>
          <a:off x="4209229" y="7195286"/>
          <a:ext cx="15965541" cy="406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2243">
                  <a:extLst>
                    <a:ext uri="{9D8B030D-6E8A-4147-A177-3AD203B41FA5}">
                      <a16:colId xmlns:a16="http://schemas.microsoft.com/office/drawing/2014/main" val="3242579428"/>
                    </a:ext>
                  </a:extLst>
                </a:gridCol>
                <a:gridCol w="1027150">
                  <a:extLst>
                    <a:ext uri="{9D8B030D-6E8A-4147-A177-3AD203B41FA5}">
                      <a16:colId xmlns:a16="http://schemas.microsoft.com/office/drawing/2014/main" val="958037359"/>
                    </a:ext>
                  </a:extLst>
                </a:gridCol>
                <a:gridCol w="1205917">
                  <a:extLst>
                    <a:ext uri="{9D8B030D-6E8A-4147-A177-3AD203B41FA5}">
                      <a16:colId xmlns:a16="http://schemas.microsoft.com/office/drawing/2014/main" val="646887250"/>
                    </a:ext>
                  </a:extLst>
                </a:gridCol>
                <a:gridCol w="5802452">
                  <a:extLst>
                    <a:ext uri="{9D8B030D-6E8A-4147-A177-3AD203B41FA5}">
                      <a16:colId xmlns:a16="http://schemas.microsoft.com/office/drawing/2014/main" val="332328416"/>
                    </a:ext>
                  </a:extLst>
                </a:gridCol>
                <a:gridCol w="2391314">
                  <a:extLst>
                    <a:ext uri="{9D8B030D-6E8A-4147-A177-3AD203B41FA5}">
                      <a16:colId xmlns:a16="http://schemas.microsoft.com/office/drawing/2014/main" val="1156876515"/>
                    </a:ext>
                  </a:extLst>
                </a:gridCol>
                <a:gridCol w="4536465">
                  <a:extLst>
                    <a:ext uri="{9D8B030D-6E8A-4147-A177-3AD203B41FA5}">
                      <a16:colId xmlns:a16="http://schemas.microsoft.com/office/drawing/2014/main" val="2058035417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en-GB" sz="4000" b="0" dirty="0">
                          <a:solidFill>
                            <a:schemeClr val="bg1"/>
                          </a:solidFill>
                        </a:rPr>
                        <a:t>a</a:t>
                      </a:r>
                      <a:endParaRPr lang="en-GB" sz="4000" b="0" dirty="0">
                        <a:solidFill>
                          <a:schemeClr val="bg1"/>
                        </a:solidFill>
                        <a:latin typeface="Open Sans" panose="020B060603050402020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0" dirty="0">
                          <a:solidFill>
                            <a:schemeClr val="bg1"/>
                          </a:solidFill>
                        </a:rPr>
                        <a:t>b</a:t>
                      </a:r>
                      <a:endParaRPr lang="en-GB" sz="4000" b="0" dirty="0">
                        <a:solidFill>
                          <a:schemeClr val="bg1"/>
                        </a:solidFill>
                        <a:latin typeface="Open Sans" panose="020B060603050402020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0" dirty="0">
                          <a:solidFill>
                            <a:schemeClr val="bg1"/>
                          </a:solidFill>
                        </a:rPr>
                        <a:t>c</a:t>
                      </a:r>
                      <a:endParaRPr lang="en-GB" sz="4000" b="0" dirty="0">
                        <a:solidFill>
                          <a:schemeClr val="bg1"/>
                        </a:solidFill>
                        <a:latin typeface="Open Sans" panose="020B060603050402020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0" dirty="0">
                          <a:solidFill>
                            <a:schemeClr val="bg1"/>
                          </a:solidFill>
                        </a:rPr>
                        <a:t>2-digit numbers</a:t>
                      </a:r>
                      <a:endParaRPr lang="en-GB" sz="4000" b="0" dirty="0">
                        <a:solidFill>
                          <a:schemeClr val="bg1"/>
                        </a:solidFill>
                        <a:latin typeface="Open Sans" panose="020B060603050402020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0" dirty="0">
                          <a:solidFill>
                            <a:schemeClr val="bg1"/>
                          </a:solidFill>
                        </a:rPr>
                        <a:t>sum</a:t>
                      </a:r>
                      <a:endParaRPr lang="en-GB" sz="4000" b="0" dirty="0">
                        <a:solidFill>
                          <a:schemeClr val="bg1"/>
                        </a:solidFill>
                        <a:latin typeface="Open Sans" panose="020B060603050402020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0" dirty="0">
                          <a:solidFill>
                            <a:schemeClr val="bg1"/>
                          </a:solidFill>
                        </a:rPr>
                        <a:t>Prime factorisation</a:t>
                      </a:r>
                      <a:endParaRPr lang="en-GB" sz="4000" b="0" dirty="0">
                        <a:solidFill>
                          <a:schemeClr val="bg1"/>
                        </a:solidFill>
                        <a:latin typeface="Open Sans" panose="020B060603050402020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27124837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en-GB" sz="4000" b="0" dirty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en-GB" sz="4000" b="0" dirty="0">
                        <a:solidFill>
                          <a:srgbClr val="002060"/>
                        </a:solidFill>
                        <a:latin typeface="Open Sans" panose="020B060603050402020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0" dirty="0">
                          <a:solidFill>
                            <a:srgbClr val="002060"/>
                          </a:solidFill>
                        </a:rPr>
                        <a:t>4</a:t>
                      </a:r>
                      <a:endParaRPr lang="en-GB" sz="4000" b="0" dirty="0">
                        <a:solidFill>
                          <a:srgbClr val="002060"/>
                        </a:solidFill>
                        <a:latin typeface="Open Sans" panose="020B060603050402020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0" dirty="0">
                          <a:solidFill>
                            <a:srgbClr val="002060"/>
                          </a:solidFill>
                        </a:rPr>
                        <a:t>7</a:t>
                      </a:r>
                      <a:endParaRPr lang="en-GB" sz="4000" b="0" dirty="0">
                        <a:solidFill>
                          <a:srgbClr val="002060"/>
                        </a:solidFill>
                        <a:latin typeface="Open Sans" panose="020B060603050402020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0" dirty="0">
                          <a:solidFill>
                            <a:srgbClr val="002060"/>
                          </a:solidFill>
                        </a:rPr>
                        <a:t>24, 27, 42, 47, 72, 74</a:t>
                      </a:r>
                      <a:endParaRPr lang="en-GB" sz="4000" b="0" dirty="0">
                        <a:solidFill>
                          <a:srgbClr val="002060"/>
                        </a:solidFill>
                        <a:latin typeface="Open Sans" panose="020B060603050402020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0" dirty="0">
                          <a:solidFill>
                            <a:srgbClr val="002060"/>
                          </a:solidFill>
                        </a:rPr>
                        <a:t>286</a:t>
                      </a:r>
                      <a:endParaRPr lang="en-GB" sz="4000" b="0" dirty="0">
                        <a:solidFill>
                          <a:srgbClr val="002060"/>
                        </a:solidFill>
                        <a:latin typeface="Open Sans" panose="020B060603050402020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0" dirty="0">
                          <a:solidFill>
                            <a:srgbClr val="002060"/>
                          </a:solidFill>
                        </a:rPr>
                        <a:t>2</a:t>
                      </a:r>
                      <a:r>
                        <a:rPr lang="en-GB" sz="4000" b="0" baseline="0" dirty="0">
                          <a:solidFill>
                            <a:srgbClr val="002060"/>
                          </a:solidFill>
                        </a:rPr>
                        <a:t> × 11 × 13</a:t>
                      </a:r>
                      <a:endParaRPr lang="en-GB" sz="4000" b="0" dirty="0">
                        <a:solidFill>
                          <a:srgbClr val="002060"/>
                        </a:solidFill>
                        <a:latin typeface="Open Sans" panose="020B060603050402020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303242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ctr"/>
                      <a:endParaRPr lang="en-GB" sz="4000" b="0" dirty="0">
                        <a:solidFill>
                          <a:srgbClr val="002060"/>
                        </a:solidFill>
                        <a:latin typeface="Open Sans" panose="020B060603050402020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GB" sz="4000" b="0">
                        <a:solidFill>
                          <a:srgbClr val="002060"/>
                        </a:solidFill>
                        <a:latin typeface="Open Sans" panose="020B060603050402020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GB" sz="4000" b="0">
                        <a:solidFill>
                          <a:srgbClr val="002060"/>
                        </a:solidFill>
                        <a:latin typeface="Open Sans" panose="020B060603050402020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GB" sz="4000" b="0" dirty="0">
                        <a:solidFill>
                          <a:srgbClr val="002060"/>
                        </a:solidFill>
                        <a:latin typeface="Open Sans" panose="020B060603050402020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GB" sz="4000" b="0" dirty="0">
                        <a:solidFill>
                          <a:srgbClr val="002060"/>
                        </a:solidFill>
                        <a:latin typeface="Open Sans" panose="020B060603050402020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GB" sz="4000" b="0" dirty="0">
                        <a:solidFill>
                          <a:srgbClr val="002060"/>
                        </a:solidFill>
                        <a:latin typeface="Open Sans" panose="020B060603050402020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0944888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ctr"/>
                      <a:endParaRPr lang="en-GB" sz="4000" b="0">
                        <a:solidFill>
                          <a:srgbClr val="002060"/>
                        </a:solidFill>
                        <a:latin typeface="Open Sans" panose="020B060603050402020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GB" sz="4000" b="0">
                        <a:solidFill>
                          <a:srgbClr val="002060"/>
                        </a:solidFill>
                        <a:latin typeface="Open Sans" panose="020B060603050402020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GB" sz="4000" b="0">
                        <a:solidFill>
                          <a:srgbClr val="002060"/>
                        </a:solidFill>
                        <a:latin typeface="Open Sans" panose="020B060603050402020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GB" sz="4000" b="0" dirty="0">
                        <a:solidFill>
                          <a:srgbClr val="002060"/>
                        </a:solidFill>
                        <a:latin typeface="Open Sans" panose="020B060603050402020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GB" sz="4000" b="0" dirty="0">
                        <a:solidFill>
                          <a:srgbClr val="002060"/>
                        </a:solidFill>
                        <a:latin typeface="Open Sans" panose="020B060603050402020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GB" sz="4000" b="0" dirty="0">
                        <a:solidFill>
                          <a:srgbClr val="002060"/>
                        </a:solidFill>
                        <a:latin typeface="Open Sans" panose="020B060603050402020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98531977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ctr"/>
                      <a:endParaRPr lang="en-GB" sz="4000" b="0">
                        <a:solidFill>
                          <a:srgbClr val="002060"/>
                        </a:solidFill>
                        <a:latin typeface="Open Sans" panose="020B060603050402020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GB" sz="4000" b="0">
                        <a:solidFill>
                          <a:srgbClr val="002060"/>
                        </a:solidFill>
                        <a:latin typeface="Open Sans" panose="020B060603050402020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GB" sz="4000" b="0">
                        <a:solidFill>
                          <a:srgbClr val="002060"/>
                        </a:solidFill>
                        <a:latin typeface="Open Sans" panose="020B060603050402020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GB" sz="4000" b="0">
                        <a:solidFill>
                          <a:srgbClr val="002060"/>
                        </a:solidFill>
                        <a:latin typeface="Open Sans" panose="020B060603050402020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GB" sz="4000" b="0">
                        <a:solidFill>
                          <a:srgbClr val="002060"/>
                        </a:solidFill>
                        <a:latin typeface="Open Sans" panose="020B060603050402020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GB" sz="4000" b="0" dirty="0">
                        <a:solidFill>
                          <a:srgbClr val="002060"/>
                        </a:solidFill>
                        <a:latin typeface="Open Sans" panose="020B060603050402020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3192528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ctr"/>
                      <a:endParaRPr lang="en-GB" sz="4000" b="0" dirty="0">
                        <a:solidFill>
                          <a:srgbClr val="002060"/>
                        </a:solidFill>
                        <a:latin typeface="Open Sans" panose="020B060603050402020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GB" sz="4000" b="0" dirty="0">
                        <a:solidFill>
                          <a:srgbClr val="002060"/>
                        </a:solidFill>
                        <a:latin typeface="Open Sans" panose="020B060603050402020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GB" sz="4000" b="0" dirty="0">
                        <a:solidFill>
                          <a:srgbClr val="002060"/>
                        </a:solidFill>
                        <a:latin typeface="Open Sans" panose="020B060603050402020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GB" sz="4000" b="0" dirty="0">
                        <a:solidFill>
                          <a:srgbClr val="002060"/>
                        </a:solidFill>
                        <a:latin typeface="Open Sans" panose="020B060603050402020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GB" sz="4000" b="0" dirty="0">
                        <a:solidFill>
                          <a:srgbClr val="002060"/>
                        </a:solidFill>
                        <a:latin typeface="Open Sans" panose="020B060603050402020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GB" sz="4000" b="0" dirty="0">
                        <a:solidFill>
                          <a:srgbClr val="002060"/>
                        </a:solidFill>
                        <a:latin typeface="Open Sans" panose="020B060603050402020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815435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21682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74CD9-65D5-487E-A7D9-918FF86C5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Prime Factors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EF8EABE-2FEF-4EEA-94AA-CD8AA125D0C0}"/>
              </a:ext>
            </a:extLst>
          </p:cNvPr>
          <p:cNvGraphicFramePr>
            <a:graphicFrameLocks noGrp="1"/>
          </p:cNvGraphicFramePr>
          <p:nvPr/>
        </p:nvGraphicFramePr>
        <p:xfrm>
          <a:off x="5259313" y="3551407"/>
          <a:ext cx="3939742" cy="6240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9871">
                  <a:extLst>
                    <a:ext uri="{9D8B030D-6E8A-4147-A177-3AD203B41FA5}">
                      <a16:colId xmlns:a16="http://schemas.microsoft.com/office/drawing/2014/main" val="2645770614"/>
                    </a:ext>
                  </a:extLst>
                </a:gridCol>
                <a:gridCol w="1969871">
                  <a:extLst>
                    <a:ext uri="{9D8B030D-6E8A-4147-A177-3AD203B41FA5}">
                      <a16:colId xmlns:a16="http://schemas.microsoft.com/office/drawing/2014/main" val="4106611480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en-GB" sz="5400" b="0" dirty="0">
                          <a:latin typeface="Open Sans" panose="020B0606030504020204"/>
                        </a:rPr>
                        <a:t>Tens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b="0" dirty="0">
                          <a:latin typeface="Open Sans" panose="020B0606030504020204"/>
                        </a:rPr>
                        <a:t>Units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03913291"/>
                  </a:ext>
                </a:extLst>
              </a:tr>
              <a:tr h="392003">
                <a:tc>
                  <a:txBody>
                    <a:bodyPr/>
                    <a:lstStyle/>
                    <a:p>
                      <a:pPr algn="ctr"/>
                      <a:r>
                        <a:rPr lang="en-GB" sz="5400" dirty="0">
                          <a:solidFill>
                            <a:srgbClr val="002060"/>
                          </a:solidFill>
                          <a:latin typeface="Open Sans" panose="020B0606030504020204"/>
                        </a:rPr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dirty="0">
                          <a:solidFill>
                            <a:srgbClr val="002060"/>
                          </a:solidFill>
                          <a:latin typeface="Open Sans" panose="020B0606030504020204"/>
                        </a:rPr>
                        <a:t>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39613466"/>
                  </a:ext>
                </a:extLst>
              </a:tr>
              <a:tr h="392003">
                <a:tc>
                  <a:txBody>
                    <a:bodyPr/>
                    <a:lstStyle/>
                    <a:p>
                      <a:pPr algn="ctr"/>
                      <a:r>
                        <a:rPr lang="en-GB" sz="5400" dirty="0">
                          <a:solidFill>
                            <a:srgbClr val="002060"/>
                          </a:solidFill>
                          <a:latin typeface="Open Sans" panose="020B0606030504020204"/>
                        </a:rPr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dirty="0">
                          <a:solidFill>
                            <a:srgbClr val="002060"/>
                          </a:solidFill>
                          <a:latin typeface="Open Sans" panose="020B0606030504020204"/>
                        </a:rPr>
                        <a:t>9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07461099"/>
                  </a:ext>
                </a:extLst>
              </a:tr>
              <a:tr h="392003">
                <a:tc>
                  <a:txBody>
                    <a:bodyPr/>
                    <a:lstStyle/>
                    <a:p>
                      <a:pPr algn="ctr"/>
                      <a:r>
                        <a:rPr lang="en-GB" sz="5400" dirty="0">
                          <a:solidFill>
                            <a:srgbClr val="002060"/>
                          </a:solidFill>
                          <a:latin typeface="Open Sans" panose="020B0606030504020204"/>
                        </a:rPr>
                        <a:t>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dirty="0">
                          <a:solidFill>
                            <a:srgbClr val="002060"/>
                          </a:solidFill>
                          <a:latin typeface="Open Sans" panose="020B0606030504020204"/>
                        </a:rPr>
                        <a:t>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72663823"/>
                  </a:ext>
                </a:extLst>
              </a:tr>
              <a:tr h="392003">
                <a:tc>
                  <a:txBody>
                    <a:bodyPr/>
                    <a:lstStyle/>
                    <a:p>
                      <a:pPr algn="ctr"/>
                      <a:r>
                        <a:rPr lang="en-GB" sz="5400" dirty="0">
                          <a:solidFill>
                            <a:srgbClr val="002060"/>
                          </a:solidFill>
                          <a:latin typeface="Open Sans" panose="020B0606030504020204"/>
                        </a:rPr>
                        <a:t>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dirty="0">
                          <a:solidFill>
                            <a:srgbClr val="002060"/>
                          </a:solidFill>
                          <a:latin typeface="Open Sans" panose="020B0606030504020204"/>
                        </a:rPr>
                        <a:t>9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105730847"/>
                  </a:ext>
                </a:extLst>
              </a:tr>
              <a:tr h="392003">
                <a:tc>
                  <a:txBody>
                    <a:bodyPr/>
                    <a:lstStyle/>
                    <a:p>
                      <a:pPr algn="ctr"/>
                      <a:r>
                        <a:rPr lang="en-GB" sz="5400" dirty="0">
                          <a:solidFill>
                            <a:srgbClr val="002060"/>
                          </a:solidFill>
                          <a:latin typeface="Open Sans" panose="020B0606030504020204"/>
                        </a:rPr>
                        <a:t>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dirty="0">
                          <a:solidFill>
                            <a:srgbClr val="002060"/>
                          </a:solidFill>
                          <a:latin typeface="Open Sans" panose="020B0606030504020204"/>
                        </a:rPr>
                        <a:t>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30144415"/>
                  </a:ext>
                </a:extLst>
              </a:tr>
              <a:tr h="392003">
                <a:tc>
                  <a:txBody>
                    <a:bodyPr/>
                    <a:lstStyle/>
                    <a:p>
                      <a:pPr algn="ctr"/>
                      <a:r>
                        <a:rPr lang="en-GB" sz="5400" dirty="0">
                          <a:solidFill>
                            <a:srgbClr val="002060"/>
                          </a:solidFill>
                          <a:latin typeface="Open Sans" panose="020B0606030504020204"/>
                        </a:rPr>
                        <a:t>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dirty="0">
                          <a:solidFill>
                            <a:srgbClr val="002060"/>
                          </a:solidFill>
                          <a:latin typeface="Open Sans" panose="020B0606030504020204"/>
                        </a:rPr>
                        <a:t>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723133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194118F-B827-427C-AFC3-BEAAD4BB61DB}"/>
              </a:ext>
            </a:extLst>
          </p:cNvPr>
          <p:cNvSpPr txBox="1"/>
          <p:nvPr/>
        </p:nvSpPr>
        <p:spPr>
          <a:xfrm>
            <a:off x="5958644" y="2033366"/>
            <a:ext cx="236635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6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2, 5, 9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8650571-A952-4883-AED6-8058663E4652}"/>
              </a:ext>
            </a:extLst>
          </p:cNvPr>
          <p:cNvGraphicFramePr>
            <a:graphicFrameLocks noGrp="1"/>
          </p:cNvGraphicFramePr>
          <p:nvPr/>
        </p:nvGraphicFramePr>
        <p:xfrm>
          <a:off x="15184945" y="3551407"/>
          <a:ext cx="3939742" cy="6240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9871">
                  <a:extLst>
                    <a:ext uri="{9D8B030D-6E8A-4147-A177-3AD203B41FA5}">
                      <a16:colId xmlns:a16="http://schemas.microsoft.com/office/drawing/2014/main" val="2645770614"/>
                    </a:ext>
                  </a:extLst>
                </a:gridCol>
                <a:gridCol w="1969871">
                  <a:extLst>
                    <a:ext uri="{9D8B030D-6E8A-4147-A177-3AD203B41FA5}">
                      <a16:colId xmlns:a16="http://schemas.microsoft.com/office/drawing/2014/main" val="4106611480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en-GB" sz="5400" b="0" dirty="0">
                          <a:latin typeface="Open Sans" panose="020B0606030504020204"/>
                        </a:rPr>
                        <a:t>Tens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b="0" dirty="0">
                          <a:latin typeface="Open Sans" panose="020B0606030504020204"/>
                        </a:rPr>
                        <a:t>Units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03913291"/>
                  </a:ext>
                </a:extLst>
              </a:tr>
              <a:tr h="392003">
                <a:tc>
                  <a:txBody>
                    <a:bodyPr/>
                    <a:lstStyle/>
                    <a:p>
                      <a:pPr algn="ctr"/>
                      <a:r>
                        <a:rPr lang="en-GB" sz="5400" dirty="0">
                          <a:solidFill>
                            <a:srgbClr val="002060"/>
                          </a:solidFill>
                          <a:latin typeface="Open Sans" panose="020B0606030504020204"/>
                        </a:rPr>
                        <a:t>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dirty="0">
                          <a:solidFill>
                            <a:srgbClr val="002060"/>
                          </a:solidFill>
                          <a:latin typeface="Open Sans" panose="020B0606030504020204"/>
                        </a:rPr>
                        <a:t>b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39613466"/>
                  </a:ext>
                </a:extLst>
              </a:tr>
              <a:tr h="392003">
                <a:tc>
                  <a:txBody>
                    <a:bodyPr/>
                    <a:lstStyle/>
                    <a:p>
                      <a:pPr algn="ctr"/>
                      <a:r>
                        <a:rPr lang="en-GB" sz="5400" dirty="0">
                          <a:solidFill>
                            <a:srgbClr val="002060"/>
                          </a:solidFill>
                          <a:latin typeface="Open Sans" panose="020B0606030504020204"/>
                        </a:rPr>
                        <a:t>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dirty="0">
                          <a:solidFill>
                            <a:srgbClr val="002060"/>
                          </a:solidFill>
                          <a:latin typeface="Open Sans" panose="020B0606030504020204"/>
                        </a:rPr>
                        <a:t>c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07461099"/>
                  </a:ext>
                </a:extLst>
              </a:tr>
              <a:tr h="392003">
                <a:tc>
                  <a:txBody>
                    <a:bodyPr/>
                    <a:lstStyle/>
                    <a:p>
                      <a:pPr algn="ctr"/>
                      <a:r>
                        <a:rPr lang="en-GB" sz="5400" dirty="0">
                          <a:solidFill>
                            <a:srgbClr val="002060"/>
                          </a:solidFill>
                          <a:latin typeface="Open Sans" panose="020B0606030504020204"/>
                        </a:rPr>
                        <a:t>b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dirty="0">
                          <a:solidFill>
                            <a:srgbClr val="002060"/>
                          </a:solidFill>
                          <a:latin typeface="Open Sans" panose="020B0606030504020204"/>
                        </a:rPr>
                        <a:t>a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72663823"/>
                  </a:ext>
                </a:extLst>
              </a:tr>
              <a:tr h="392003">
                <a:tc>
                  <a:txBody>
                    <a:bodyPr/>
                    <a:lstStyle/>
                    <a:p>
                      <a:pPr algn="ctr"/>
                      <a:r>
                        <a:rPr lang="en-GB" sz="5400" dirty="0">
                          <a:solidFill>
                            <a:srgbClr val="002060"/>
                          </a:solidFill>
                          <a:latin typeface="Open Sans" panose="020B0606030504020204"/>
                        </a:rPr>
                        <a:t>b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dirty="0">
                          <a:solidFill>
                            <a:srgbClr val="002060"/>
                          </a:solidFill>
                          <a:latin typeface="Open Sans" panose="020B0606030504020204"/>
                        </a:rPr>
                        <a:t>c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105730847"/>
                  </a:ext>
                </a:extLst>
              </a:tr>
              <a:tr h="392003">
                <a:tc>
                  <a:txBody>
                    <a:bodyPr/>
                    <a:lstStyle/>
                    <a:p>
                      <a:pPr algn="ctr"/>
                      <a:r>
                        <a:rPr lang="en-GB" sz="5400" dirty="0">
                          <a:solidFill>
                            <a:srgbClr val="002060"/>
                          </a:solidFill>
                          <a:latin typeface="Open Sans" panose="020B0606030504020204"/>
                        </a:rPr>
                        <a:t>c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dirty="0">
                          <a:solidFill>
                            <a:srgbClr val="002060"/>
                          </a:solidFill>
                          <a:latin typeface="Open Sans" panose="020B0606030504020204"/>
                        </a:rPr>
                        <a:t>a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30144415"/>
                  </a:ext>
                </a:extLst>
              </a:tr>
              <a:tr h="392003">
                <a:tc>
                  <a:txBody>
                    <a:bodyPr/>
                    <a:lstStyle/>
                    <a:p>
                      <a:pPr algn="ctr"/>
                      <a:r>
                        <a:rPr lang="en-GB" sz="5400" dirty="0">
                          <a:solidFill>
                            <a:srgbClr val="002060"/>
                          </a:solidFill>
                          <a:latin typeface="Open Sans" panose="020B0606030504020204"/>
                        </a:rPr>
                        <a:t>c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5400" dirty="0">
                          <a:solidFill>
                            <a:srgbClr val="002060"/>
                          </a:solidFill>
                          <a:latin typeface="Open Sans" panose="020B0606030504020204"/>
                        </a:rPr>
                        <a:t>b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723133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193EA5E-5FDA-4B0F-9175-DF689A97B4CD}"/>
              </a:ext>
            </a:extLst>
          </p:cNvPr>
          <p:cNvSpPr txBox="1"/>
          <p:nvPr/>
        </p:nvSpPr>
        <p:spPr>
          <a:xfrm>
            <a:off x="16049627" y="2034070"/>
            <a:ext cx="231505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6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a, b, 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0DE476-DA72-4582-BA05-9C488E3ECEB5}"/>
              </a:ext>
            </a:extLst>
          </p:cNvPr>
          <p:cNvSpPr txBox="1"/>
          <p:nvPr/>
        </p:nvSpPr>
        <p:spPr>
          <a:xfrm>
            <a:off x="12824134" y="10201528"/>
            <a:ext cx="894397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	(22 × a) + (22 × b) + (22 × c)</a:t>
            </a:r>
          </a:p>
          <a:p>
            <a:endParaRPr lang="en-GB" sz="44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sz="44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=	22(a + b + c)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EAC5F2-DAE8-4CC3-9312-3FD9CD365737}"/>
              </a:ext>
            </a:extLst>
          </p:cNvPr>
          <p:cNvSpPr txBox="1"/>
          <p:nvPr/>
        </p:nvSpPr>
        <p:spPr>
          <a:xfrm>
            <a:off x="3202141" y="10324639"/>
            <a:ext cx="85153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	(22 × 2) + (22 × 5) + (22 × 9)</a:t>
            </a:r>
          </a:p>
          <a:p>
            <a:endParaRPr lang="en-GB" sz="40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sz="4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=	22(2 + 5 + 9)</a:t>
            </a:r>
          </a:p>
        </p:txBody>
      </p:sp>
    </p:spTree>
    <p:extLst>
      <p:ext uri="{BB962C8B-B14F-4D97-AF65-F5344CB8AC3E}">
        <p14:creationId xmlns:p14="http://schemas.microsoft.com/office/powerpoint/2010/main" val="16441394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190A91F-F321-4174-95C8-0953CC5F1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3756640" cy="947651"/>
          </a:xfrm>
        </p:spPr>
        <p:txBody>
          <a:bodyPr/>
          <a:lstStyle/>
          <a:p>
            <a:r>
              <a:rPr lang="en-GB" dirty="0"/>
              <a:t>Area and Circumference of Circles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01C540-2F2D-42CB-A5B8-698818CF9D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8287" y="1772271"/>
            <a:ext cx="18181505" cy="78797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B28C507-4B40-4B1E-B16E-804A4F2BA5C3}"/>
              </a:ext>
            </a:extLst>
          </p:cNvPr>
          <p:cNvSpPr txBox="1"/>
          <p:nvPr/>
        </p:nvSpPr>
        <p:spPr>
          <a:xfrm>
            <a:off x="7970519" y="10751308"/>
            <a:ext cx="9337040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4800" dirty="0">
                <a:hlinkClick r:id="rId3"/>
              </a:rPr>
              <a:t>mathsbot.com/tools/circlesVG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670472332"/>
      </p:ext>
    </p:extLst>
  </p:cSld>
  <p:clrMapOvr>
    <a:masterClrMapping/>
  </p:clrMapOvr>
  <p:transition spd="med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32BC-B33C-4344-A5EE-5CF8A7AB7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MathsHKO</a:t>
            </a:r>
            <a:r>
              <a:rPr lang="en-GB" dirty="0"/>
              <a:t> - @giftedHKO</a:t>
            </a:r>
          </a:p>
        </p:txBody>
      </p:sp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77664267-2C2B-4A52-A3A0-EB1B2B9D1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360" y="1595712"/>
            <a:ext cx="15184120" cy="852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D1D430-B5A2-45BE-B6A7-137B8EB157C6}"/>
              </a:ext>
            </a:extLst>
          </p:cNvPr>
          <p:cNvSpPr txBox="1"/>
          <p:nvPr/>
        </p:nvSpPr>
        <p:spPr>
          <a:xfrm>
            <a:off x="4079240" y="10609627"/>
            <a:ext cx="16225520" cy="17543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3600" b="0" i="1" dirty="0">
                <a:solidFill>
                  <a:srgbClr val="0F1419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“Created for y10 after they struggled with the idea of finding two numbers that have a specified difference and sum. They are reluctant to set up equations.</a:t>
            </a:r>
          </a:p>
          <a:p>
            <a:pPr algn="ctr"/>
            <a:r>
              <a:rPr lang="en-GB" sz="3600" b="0" i="1" dirty="0">
                <a:solidFill>
                  <a:srgbClr val="0F1419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All of these contain that idea”</a:t>
            </a:r>
            <a:endParaRPr lang="en-GB" sz="3600" i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26597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7D2BE-3A4F-43E5-AB95-A16BDE5C7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Sierpinski</a:t>
            </a:r>
            <a:r>
              <a:rPr lang="en-GB" dirty="0"/>
              <a:t> triangle</a:t>
            </a:r>
          </a:p>
        </p:txBody>
      </p:sp>
      <p:pic>
        <p:nvPicPr>
          <p:cNvPr id="3" name="Picture 2" descr="Image result for sierpinski construction gif">
            <a:extLst>
              <a:ext uri="{FF2B5EF4-FFF2-40B4-BE49-F238E27FC236}">
                <a16:creationId xmlns:a16="http://schemas.microsoft.com/office/drawing/2014/main" id="{F84A0EFB-DBFC-40A4-9AFB-15277841A03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630" y="2723572"/>
            <a:ext cx="9609116" cy="841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B754794-DBB3-4F00-853F-4FE04E5B5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92740" y="2685468"/>
            <a:ext cx="10221751" cy="82307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4E443E-E601-4FB1-AC46-878098CF6A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30818" y="2666415"/>
            <a:ext cx="10345594" cy="826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044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4BC62-8D5B-4C23-BA03-883CEF34C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22304830" cy="947651"/>
          </a:xfrm>
        </p:spPr>
        <p:txBody>
          <a:bodyPr/>
          <a:lstStyle/>
          <a:p>
            <a:r>
              <a:rPr lang="en-GB" dirty="0"/>
              <a:t>Pondering Planning in Mathematics - @Mr_Rowlandson</a:t>
            </a:r>
            <a:br>
              <a:rPr lang="en-GB" dirty="0"/>
            </a:br>
            <a:endParaRPr lang="en-GB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FC1712C-AC7B-4A16-818D-09C614871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900" y="2292743"/>
            <a:ext cx="9753600" cy="564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5345D04-DFC2-473C-B022-641E58F66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1502" y="2279876"/>
            <a:ext cx="9753600" cy="562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C4290E8-D8AD-46CC-81E6-128992034A70}"/>
              </a:ext>
            </a:extLst>
          </p:cNvPr>
          <p:cNvSpPr txBox="1"/>
          <p:nvPr/>
        </p:nvSpPr>
        <p:spPr>
          <a:xfrm>
            <a:off x="3070859" y="8938671"/>
            <a:ext cx="19684637" cy="1815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GB" i="1" dirty="0"/>
              <a:t>“A problem like this can lead students to an alternative formula for calculating the area of a square: area of square = 0.5d²“.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25F290-BD91-4298-ADD5-6157843E027D}"/>
              </a:ext>
            </a:extLst>
          </p:cNvPr>
          <p:cNvSpPr txBox="1"/>
          <p:nvPr/>
        </p:nvSpPr>
        <p:spPr>
          <a:xfrm>
            <a:off x="6004560" y="11307019"/>
            <a:ext cx="12374880" cy="9541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ponderingplanning.wordpress.com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029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3A284-B0CD-419E-A1A7-FF529B83E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6012160" cy="947651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#TeachingTogether - </a:t>
            </a:r>
            <a:r>
              <a:rPr lang="en-GB" sz="6000" i="0" dirty="0">
                <a:solidFill>
                  <a:schemeClr val="tx1"/>
                </a:solidFill>
                <a:effectLst/>
              </a:rPr>
              <a:t>@mrshawthorne7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hlinkClick r:id="rId2"/>
            <a:extLst>
              <a:ext uri="{FF2B5EF4-FFF2-40B4-BE49-F238E27FC236}">
                <a16:creationId xmlns:a16="http://schemas.microsoft.com/office/drawing/2014/main" id="{4C51C8CC-DE1F-4C30-9877-47CF356D8A44}"/>
              </a:ext>
            </a:extLst>
          </p:cNvPr>
          <p:cNvSpPr txBox="1"/>
          <p:nvPr/>
        </p:nvSpPr>
        <p:spPr>
          <a:xfrm>
            <a:off x="7470218" y="11870196"/>
            <a:ext cx="9443563" cy="923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5400" dirty="0"/>
              <a:t>courses.completemaths.com</a:t>
            </a:r>
          </a:p>
        </p:txBody>
      </p:sp>
      <p:pic>
        <p:nvPicPr>
          <p:cNvPr id="1034" name="Picture 10" descr="Image">
            <a:extLst>
              <a:ext uri="{FF2B5EF4-FFF2-40B4-BE49-F238E27FC236}">
                <a16:creationId xmlns:a16="http://schemas.microsoft.com/office/drawing/2014/main" id="{42D996B9-D68F-45BC-86E8-48EA3C3F4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278" y="1203758"/>
            <a:ext cx="8923654" cy="501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">
            <a:extLst>
              <a:ext uri="{FF2B5EF4-FFF2-40B4-BE49-F238E27FC236}">
                <a16:creationId xmlns:a16="http://schemas.microsoft.com/office/drawing/2014/main" id="{0E6A0ADF-BD1C-4651-9551-21CDD9415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407" y="6410343"/>
            <a:ext cx="8923654" cy="522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">
            <a:extLst>
              <a:ext uri="{FF2B5EF4-FFF2-40B4-BE49-F238E27FC236}">
                <a16:creationId xmlns:a16="http://schemas.microsoft.com/office/drawing/2014/main" id="{A73DA190-FDBD-4B95-9F52-ED3FC0886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2240" y="1206283"/>
            <a:ext cx="8923655" cy="5014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147231C-4A27-4FCB-A203-EE7048A384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82880" y="6410343"/>
            <a:ext cx="8732326" cy="522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7588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A499B4AF-F6A0-4515-ACEB-265434F5A0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2438163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4524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E9070-3CF3-4778-8298-63AB5E89B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Pascal’s Triangle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37D3B2-81C7-44D1-A4B8-480D97183B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7342" y="7212968"/>
            <a:ext cx="6669315" cy="45182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8273F6-EDC0-460F-99D7-7E51FABED7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4174" y="1544997"/>
            <a:ext cx="6471426" cy="44166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8770A68-8A3F-41FE-AB53-EA642436AE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40412" y="1311630"/>
            <a:ext cx="6762004" cy="46500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1C0D6CC-F367-4A55-923B-6014F3B1AEFD}"/>
              </a:ext>
            </a:extLst>
          </p:cNvPr>
          <p:cNvSpPr txBox="1"/>
          <p:nvPr/>
        </p:nvSpPr>
        <p:spPr>
          <a:xfrm>
            <a:off x="5708143" y="5959709"/>
            <a:ext cx="3143488" cy="8213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4400" b="0" i="0" u="none" strike="noStrike" cap="none" spc="0" normalizeH="0" baseline="0" dirty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Roboto"/>
                <a:ea typeface="Roboto"/>
                <a:cs typeface="Roboto"/>
                <a:sym typeface="Roboto"/>
              </a:rPr>
              <a:t>Powers of 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14DCAF-F700-4305-AD85-0F9CE8E09660}"/>
              </a:ext>
            </a:extLst>
          </p:cNvPr>
          <p:cNvSpPr txBox="1"/>
          <p:nvPr/>
        </p:nvSpPr>
        <p:spPr>
          <a:xfrm>
            <a:off x="13502158" y="5959709"/>
            <a:ext cx="6038512" cy="8213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4400" b="0" i="0" u="none" strike="noStrike" cap="none" spc="0" normalizeH="0" baseline="0" dirty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Roboto"/>
                <a:ea typeface="Roboto"/>
                <a:cs typeface="Roboto"/>
                <a:sym typeface="Roboto"/>
              </a:rPr>
              <a:t>Odd and Even Numbers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1C389B-55B9-45A2-9423-4A62B95C15D2}"/>
              </a:ext>
            </a:extLst>
          </p:cNvPr>
          <p:cNvSpPr txBox="1"/>
          <p:nvPr/>
        </p:nvSpPr>
        <p:spPr>
          <a:xfrm>
            <a:off x="10803439" y="11691788"/>
            <a:ext cx="2579231" cy="8213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4400" b="0" i="0" u="none" strike="noStrike" cap="none" spc="0" normalizeH="0" baseline="0" dirty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Roboto"/>
                <a:ea typeface="Roboto"/>
                <a:cs typeface="Roboto"/>
                <a:sym typeface="Roboto"/>
              </a:rPr>
              <a:t>Fibonacci</a:t>
            </a:r>
          </a:p>
        </p:txBody>
      </p:sp>
    </p:spTree>
    <p:extLst>
      <p:ext uri="{BB962C8B-B14F-4D97-AF65-F5344CB8AC3E}">
        <p14:creationId xmlns:p14="http://schemas.microsoft.com/office/powerpoint/2010/main" val="33930182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737E9-7757-4653-B4C8-3605CF9E1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Chaos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FD5025-3BCD-4908-B2CC-779F0352D2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73419" y="3600812"/>
            <a:ext cx="6686854" cy="65143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918145-DE29-4AFA-B7D6-16A427A03B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327" y="3568393"/>
            <a:ext cx="6731799" cy="65578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A49A91-1631-4948-AF67-58FAAC5A8E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3463" y="3651749"/>
            <a:ext cx="6686854" cy="65557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8B1F4F5-8A24-4189-92FA-EF94F46613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0096" y="1903023"/>
            <a:ext cx="8743323" cy="8304467"/>
          </a:xfrm>
          <a:prstGeom prst="rect">
            <a:avLst/>
          </a:prstGeom>
        </p:spPr>
      </p:pic>
      <p:sp>
        <p:nvSpPr>
          <p:cNvPr id="10" name="TextBox 9">
            <a:hlinkClick r:id="rId6"/>
            <a:extLst>
              <a:ext uri="{FF2B5EF4-FFF2-40B4-BE49-F238E27FC236}">
                <a16:creationId xmlns:a16="http://schemas.microsoft.com/office/drawing/2014/main" id="{EE54FACE-CBED-4FC2-8A53-C8A942ECCC02}"/>
              </a:ext>
            </a:extLst>
          </p:cNvPr>
          <p:cNvSpPr txBox="1"/>
          <p:nvPr/>
        </p:nvSpPr>
        <p:spPr>
          <a:xfrm>
            <a:off x="19466560" y="12502169"/>
            <a:ext cx="4754880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400" u="sng" dirty="0"/>
              <a:t>mathsbot.com/activities/chaos</a:t>
            </a:r>
          </a:p>
        </p:txBody>
      </p:sp>
    </p:spTree>
    <p:extLst>
      <p:ext uri="{BB962C8B-B14F-4D97-AF65-F5344CB8AC3E}">
        <p14:creationId xmlns:p14="http://schemas.microsoft.com/office/powerpoint/2010/main" val="8734472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D4238-6FB2-4C51-BD43-DC70A0FE2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Multiplication Tables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DBE7D0-9694-4590-968F-185527A92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5543" y="1718921"/>
            <a:ext cx="4852914" cy="48404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55BE62C-6ACB-445E-BC53-76E03B4F7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03534" y="1731363"/>
            <a:ext cx="4834249" cy="48342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DB0401B-855E-4FC6-9FCE-370A25FE67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5716" y="7135314"/>
            <a:ext cx="4840470" cy="48342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790ACE2-6A50-4410-A3E3-7AC81FF7F4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84035" y="7135313"/>
            <a:ext cx="4834249" cy="483424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7615498-B1A8-4EC9-9D76-2DA17CF308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49100" y="1731363"/>
            <a:ext cx="4828028" cy="4828028"/>
          </a:xfrm>
          <a:prstGeom prst="rect">
            <a:avLst/>
          </a:prstGeom>
        </p:spPr>
      </p:pic>
      <p:sp>
        <p:nvSpPr>
          <p:cNvPr id="18" name="TextBox 17">
            <a:hlinkClick r:id="rId7"/>
            <a:extLst>
              <a:ext uri="{FF2B5EF4-FFF2-40B4-BE49-F238E27FC236}">
                <a16:creationId xmlns:a16="http://schemas.microsoft.com/office/drawing/2014/main" id="{B7DA65D0-E530-47B3-8473-AF7FF91F305E}"/>
              </a:ext>
            </a:extLst>
          </p:cNvPr>
          <p:cNvSpPr txBox="1"/>
          <p:nvPr/>
        </p:nvSpPr>
        <p:spPr>
          <a:xfrm>
            <a:off x="18999200" y="12528214"/>
            <a:ext cx="5384800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400" u="sng" dirty="0"/>
              <a:t>mathsbot.com/tools/timesTables</a:t>
            </a:r>
          </a:p>
        </p:txBody>
      </p:sp>
    </p:spTree>
    <p:extLst>
      <p:ext uri="{BB962C8B-B14F-4D97-AF65-F5344CB8AC3E}">
        <p14:creationId xmlns:p14="http://schemas.microsoft.com/office/powerpoint/2010/main" val="33144629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53585F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l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600" b="0" i="0" u="none" strike="noStrike" cap="none" spc="0" normalizeH="0" baseline="0">
            <a:ln>
              <a:noFill/>
            </a:ln>
            <a:solidFill>
              <a:srgbClr val="53585F"/>
            </a:solidFill>
            <a:effectLst/>
            <a:uFillTx/>
            <a:latin typeface="Roboto"/>
            <a:ea typeface="Roboto"/>
            <a:cs typeface="Roboto"/>
            <a:sym typeface="Robot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l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600" b="0" i="0" u="none" strike="noStrike" cap="none" spc="0" normalizeH="0" baseline="0">
            <a:ln>
              <a:noFill/>
            </a:ln>
            <a:solidFill>
              <a:srgbClr val="53585F"/>
            </a:solidFill>
            <a:effectLst/>
            <a:uFillTx/>
            <a:latin typeface="Roboto"/>
            <a:ea typeface="Roboto"/>
            <a:cs typeface="Roboto"/>
            <a:sym typeface="Robot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4203</TotalTime>
  <Words>1975</Words>
  <Application>Microsoft Office PowerPoint</Application>
  <PresentationFormat>Custom</PresentationFormat>
  <Paragraphs>610</Paragraphs>
  <Slides>62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2" baseType="lpstr">
      <vt:lpstr>Arial</vt:lpstr>
      <vt:lpstr>Calibri</vt:lpstr>
      <vt:lpstr>Cambria Math</vt:lpstr>
      <vt:lpstr>Helvetica Light</vt:lpstr>
      <vt:lpstr>Open Sans</vt:lpstr>
      <vt:lpstr>Open Sans Light</vt:lpstr>
      <vt:lpstr>Roboto</vt:lpstr>
      <vt:lpstr>Roboto Medium</vt:lpstr>
      <vt:lpstr>Times New Roman</vt:lpstr>
      <vt:lpstr>White</vt:lpstr>
      <vt:lpstr>PowerPoint Presentation</vt:lpstr>
      <vt:lpstr>Bonds to Binomials</vt:lpstr>
      <vt:lpstr>Number bonds</vt:lpstr>
      <vt:lpstr>Pascal’s Triangle</vt:lpstr>
      <vt:lpstr>Binomial Expansion</vt:lpstr>
      <vt:lpstr>Sierpinski triangle</vt:lpstr>
      <vt:lpstr>Pascal’s Triangle</vt:lpstr>
      <vt:lpstr>Chaos</vt:lpstr>
      <vt:lpstr>Multiplication Tables</vt:lpstr>
      <vt:lpstr>Triangle Numbers</vt:lpstr>
      <vt:lpstr>Ignoring it’s July for a moment…</vt:lpstr>
      <vt:lpstr>Table Sums</vt:lpstr>
      <vt:lpstr>Table Sums</vt:lpstr>
      <vt:lpstr>Table Sums</vt:lpstr>
      <vt:lpstr>Table Sums</vt:lpstr>
      <vt:lpstr>Scaled Tables</vt:lpstr>
      <vt:lpstr>FDP and Ratio</vt:lpstr>
      <vt:lpstr>Percentages of Amounts</vt:lpstr>
      <vt:lpstr>FDP and Ratio</vt:lpstr>
      <vt:lpstr>Connecting FDP and Ratio </vt:lpstr>
      <vt:lpstr>Sharing in a ratio </vt:lpstr>
      <vt:lpstr>Ratio Tables</vt:lpstr>
      <vt:lpstr>Ratio Tables</vt:lpstr>
      <vt:lpstr>Ratio Tables</vt:lpstr>
      <vt:lpstr>Ratio Tables</vt:lpstr>
      <vt:lpstr>Ratio Tables</vt:lpstr>
      <vt:lpstr>Ratio Tables</vt:lpstr>
      <vt:lpstr>Ratio Tables</vt:lpstr>
      <vt:lpstr>Product Rule for Counting</vt:lpstr>
      <vt:lpstr>How many routes from A to C?</vt:lpstr>
      <vt:lpstr>With and without replacement</vt:lpstr>
      <vt:lpstr>Directed Number</vt:lpstr>
      <vt:lpstr>One of my favourite 4-digit numbers… </vt:lpstr>
      <vt:lpstr>How many factors does 2520 have? </vt:lpstr>
      <vt:lpstr>Pythagoras and Trigonometry</vt:lpstr>
      <vt:lpstr>Pythagoras and Surds</vt:lpstr>
      <vt:lpstr>Pythagoras and Surds </vt:lpstr>
      <vt:lpstr>Line Segments</vt:lpstr>
      <vt:lpstr>“Tri-Thagoras”</vt:lpstr>
      <vt:lpstr>Trigonometry and Sine rule</vt:lpstr>
      <vt:lpstr>Pythagoras and Cosine rule</vt:lpstr>
      <vt:lpstr>Indices and Bases</vt:lpstr>
      <vt:lpstr>How big is one million?</vt:lpstr>
      <vt:lpstr>Indices and Bases</vt:lpstr>
      <vt:lpstr>Making Connections</vt:lpstr>
      <vt:lpstr>Averages and Algebra</vt:lpstr>
      <vt:lpstr>Venns and Two-way tables </vt:lpstr>
      <vt:lpstr>Completing the Square</vt:lpstr>
      <vt:lpstr>PowerPoint Presentation</vt:lpstr>
      <vt:lpstr>PowerPoint Presentation</vt:lpstr>
      <vt:lpstr>Quadratic Sequences</vt:lpstr>
      <vt:lpstr>Proportion Problems</vt:lpstr>
      <vt:lpstr>Proportion Problems</vt:lpstr>
      <vt:lpstr>A consistent picture</vt:lpstr>
      <vt:lpstr>Base x</vt:lpstr>
      <vt:lpstr>Prime Factors</vt:lpstr>
      <vt:lpstr>Prime Factors</vt:lpstr>
      <vt:lpstr>Area and Circumference of Circles</vt:lpstr>
      <vt:lpstr>MathsHKO - @giftedHKO</vt:lpstr>
      <vt:lpstr>Pondering Planning in Mathematics - @Mr_Rowlandson </vt:lpstr>
      <vt:lpstr>#TeachingTogether - @mrshawthorne7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Jonathan Hall</cp:lastModifiedBy>
  <cp:revision>298</cp:revision>
  <dcterms:modified xsi:type="dcterms:W3CDTF">2021-07-10T07:17:53Z</dcterms:modified>
</cp:coreProperties>
</file>